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sldIdLst>
    <p:sldId id="297" r:id="rId5"/>
    <p:sldId id="263" r:id="rId6"/>
    <p:sldId id="305" r:id="rId7"/>
    <p:sldId id="306" r:id="rId8"/>
    <p:sldId id="311" r:id="rId9"/>
    <p:sldId id="308" r:id="rId10"/>
    <p:sldId id="30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E1F747B-554C-56FC-4CC1-37A25DAC0B84}" name="Luyu Liu" initials="LL" userId="3cff0f5b7d879135" providerId="Windows Live"/>
  <p188:author id="{57A970DF-46C7-198B-67C2-CE879B74F9A1}" name="Miller, Harvey" initials="MH" userId="S::miller.81@osu.edu::a502b954-5642-4a2a-8f22-6e0bbb41520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F04E0F-5EFE-4038-83C9-18C5A2A2759E}" v="484" dt="2022-02-23T13:27:51.868"/>
    <p1510:client id="{EFED2FE1-6A63-47D7-BFE4-54586E3AC0D7}" v="2" dt="2022-02-02T18:31:03.721"/>
    <p1510:client id="{F3F2ECFD-0317-40E5-912D-DC7A9E9F6C2F}" v="31" dt="2022-02-23T13:55:07.497"/>
    <p1510:client id="{F7AD26F8-A1E7-4363-BA72-EA8624EA013E}" v="7" dt="2022-02-23T13:29:22.2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ller, Harvey" userId="S::miller.81@osu.edu::a502b954-5642-4a2a-8f22-6e0bbb41520b" providerId="AD" clId="Web-{63F04E0F-5EFE-4038-83C9-18C5A2A2759E}"/>
    <pc:docChg chg="addSld modSld">
      <pc:chgData name="Miller, Harvey" userId="S::miller.81@osu.edu::a502b954-5642-4a2a-8f22-6e0bbb41520b" providerId="AD" clId="Web-{63F04E0F-5EFE-4038-83C9-18C5A2A2759E}" dt="2022-02-23T13:27:51.868" v="559" actId="14100"/>
      <pc:docMkLst>
        <pc:docMk/>
      </pc:docMkLst>
      <pc:sldChg chg="modSp modCm">
        <pc:chgData name="Miller, Harvey" userId="S::miller.81@osu.edu::a502b954-5642-4a2a-8f22-6e0bbb41520b" providerId="AD" clId="Web-{63F04E0F-5EFE-4038-83C9-18C5A2A2759E}" dt="2022-02-23T13:03:06.534" v="120" actId="20577"/>
        <pc:sldMkLst>
          <pc:docMk/>
          <pc:sldMk cId="2209236074" sldId="259"/>
        </pc:sldMkLst>
        <pc:spChg chg="mod">
          <ac:chgData name="Miller, Harvey" userId="S::miller.81@osu.edu::a502b954-5642-4a2a-8f22-6e0bbb41520b" providerId="AD" clId="Web-{63F04E0F-5EFE-4038-83C9-18C5A2A2759E}" dt="2022-02-23T13:03:06.534" v="120" actId="20577"/>
          <ac:spMkLst>
            <pc:docMk/>
            <pc:sldMk cId="2209236074" sldId="259"/>
            <ac:spMk id="3" creationId="{642AAF19-BBFC-405A-95DE-8E9670C1F02C}"/>
          </ac:spMkLst>
        </pc:spChg>
      </pc:sldChg>
      <pc:sldChg chg="modSp">
        <pc:chgData name="Miller, Harvey" userId="S::miller.81@osu.edu::a502b954-5642-4a2a-8f22-6e0bbb41520b" providerId="AD" clId="Web-{63F04E0F-5EFE-4038-83C9-18C5A2A2759E}" dt="2022-02-23T13:06:43.686" v="198" actId="20577"/>
        <pc:sldMkLst>
          <pc:docMk/>
          <pc:sldMk cId="1836971979" sldId="261"/>
        </pc:sldMkLst>
        <pc:spChg chg="mod">
          <ac:chgData name="Miller, Harvey" userId="S::miller.81@osu.edu::a502b954-5642-4a2a-8f22-6e0bbb41520b" providerId="AD" clId="Web-{63F04E0F-5EFE-4038-83C9-18C5A2A2759E}" dt="2022-02-23T13:06:43.686" v="198" actId="20577"/>
          <ac:spMkLst>
            <pc:docMk/>
            <pc:sldMk cId="1836971979" sldId="261"/>
            <ac:spMk id="3" creationId="{BE263FB6-CC3A-4946-A2CE-78B7409538E5}"/>
          </ac:spMkLst>
        </pc:spChg>
      </pc:sldChg>
      <pc:sldChg chg="addCm">
        <pc:chgData name="Miller, Harvey" userId="S::miller.81@osu.edu::a502b954-5642-4a2a-8f22-6e0bbb41520b" providerId="AD" clId="Web-{63F04E0F-5EFE-4038-83C9-18C5A2A2759E}" dt="2022-02-23T13:09:25.230" v="216"/>
        <pc:sldMkLst>
          <pc:docMk/>
          <pc:sldMk cId="4289382673" sldId="262"/>
        </pc:sldMkLst>
      </pc:sldChg>
      <pc:sldChg chg="modSp">
        <pc:chgData name="Miller, Harvey" userId="S::miller.81@osu.edu::a502b954-5642-4a2a-8f22-6e0bbb41520b" providerId="AD" clId="Web-{63F04E0F-5EFE-4038-83C9-18C5A2A2759E}" dt="2022-02-23T13:07:58.200" v="215" actId="20577"/>
        <pc:sldMkLst>
          <pc:docMk/>
          <pc:sldMk cId="1815420056" sldId="263"/>
        </pc:sldMkLst>
        <pc:spChg chg="mod">
          <ac:chgData name="Miller, Harvey" userId="S::miller.81@osu.edu::a502b954-5642-4a2a-8f22-6e0bbb41520b" providerId="AD" clId="Web-{63F04E0F-5EFE-4038-83C9-18C5A2A2759E}" dt="2022-02-23T13:07:58.200" v="215" actId="20577"/>
          <ac:spMkLst>
            <pc:docMk/>
            <pc:sldMk cId="1815420056" sldId="263"/>
            <ac:spMk id="6" creationId="{09330D69-1BED-4A47-961C-CC7E566EA218}"/>
          </ac:spMkLst>
        </pc:spChg>
      </pc:sldChg>
      <pc:sldChg chg="addSp modSp">
        <pc:chgData name="Miller, Harvey" userId="S::miller.81@osu.edu::a502b954-5642-4a2a-8f22-6e0bbb41520b" providerId="AD" clId="Web-{63F04E0F-5EFE-4038-83C9-18C5A2A2759E}" dt="2022-02-23T13:12:01.431" v="287" actId="20577"/>
        <pc:sldMkLst>
          <pc:docMk/>
          <pc:sldMk cId="2666272077" sldId="264"/>
        </pc:sldMkLst>
        <pc:spChg chg="mod">
          <ac:chgData name="Miller, Harvey" userId="S::miller.81@osu.edu::a502b954-5642-4a2a-8f22-6e0bbb41520b" providerId="AD" clId="Web-{63F04E0F-5EFE-4038-83C9-18C5A2A2759E}" dt="2022-02-23T13:10:05.948" v="218" actId="20577"/>
          <ac:spMkLst>
            <pc:docMk/>
            <pc:sldMk cId="2666272077" sldId="264"/>
            <ac:spMk id="2" creationId="{8EC8CD03-BA25-42F7-99C6-D1B81367DD04}"/>
          </ac:spMkLst>
        </pc:spChg>
        <pc:spChg chg="mod">
          <ac:chgData name="Miller, Harvey" userId="S::miller.81@osu.edu::a502b954-5642-4a2a-8f22-6e0bbb41520b" providerId="AD" clId="Web-{63F04E0F-5EFE-4038-83C9-18C5A2A2759E}" dt="2022-02-23T13:12:01.431" v="287" actId="20577"/>
          <ac:spMkLst>
            <pc:docMk/>
            <pc:sldMk cId="2666272077" sldId="264"/>
            <ac:spMk id="3" creationId="{5AD60A2E-BA00-4343-AD9D-2E1412B4C0DB}"/>
          </ac:spMkLst>
        </pc:spChg>
        <pc:picChg chg="add">
          <ac:chgData name="Miller, Harvey" userId="S::miller.81@osu.edu::a502b954-5642-4a2a-8f22-6e0bbb41520b" providerId="AD" clId="Web-{63F04E0F-5EFE-4038-83C9-18C5A2A2759E}" dt="2022-02-23T13:11:37.165" v="285"/>
          <ac:picMkLst>
            <pc:docMk/>
            <pc:sldMk cId="2666272077" sldId="264"/>
            <ac:picMk id="5" creationId="{6C1B69F5-9F27-4D60-A414-2CDA9D5E150A}"/>
          </ac:picMkLst>
        </pc:picChg>
      </pc:sldChg>
      <pc:sldChg chg="modSp">
        <pc:chgData name="Miller, Harvey" userId="S::miller.81@osu.edu::a502b954-5642-4a2a-8f22-6e0bbb41520b" providerId="AD" clId="Web-{63F04E0F-5EFE-4038-83C9-18C5A2A2759E}" dt="2022-02-23T13:07:13.045" v="201" actId="20577"/>
        <pc:sldMkLst>
          <pc:docMk/>
          <pc:sldMk cId="587197164" sldId="298"/>
        </pc:sldMkLst>
        <pc:spChg chg="mod">
          <ac:chgData name="Miller, Harvey" userId="S::miller.81@osu.edu::a502b954-5642-4a2a-8f22-6e0bbb41520b" providerId="AD" clId="Web-{63F04E0F-5EFE-4038-83C9-18C5A2A2759E}" dt="2022-02-23T13:07:13.045" v="201" actId="20577"/>
          <ac:spMkLst>
            <pc:docMk/>
            <pc:sldMk cId="587197164" sldId="298"/>
            <ac:spMk id="3" creationId="{1A31D4E7-EFE9-4CE4-92E9-592D21DF2287}"/>
          </ac:spMkLst>
        </pc:spChg>
      </pc:sldChg>
      <pc:sldChg chg="modSp">
        <pc:chgData name="Miller, Harvey" userId="S::miller.81@osu.edu::a502b954-5642-4a2a-8f22-6e0bbb41520b" providerId="AD" clId="Web-{63F04E0F-5EFE-4038-83C9-18C5A2A2759E}" dt="2022-02-23T13:17:36.566" v="437" actId="20577"/>
        <pc:sldMkLst>
          <pc:docMk/>
          <pc:sldMk cId="92370515" sldId="300"/>
        </pc:sldMkLst>
        <pc:spChg chg="mod">
          <ac:chgData name="Miller, Harvey" userId="S::miller.81@osu.edu::a502b954-5642-4a2a-8f22-6e0bbb41520b" providerId="AD" clId="Web-{63F04E0F-5EFE-4038-83C9-18C5A2A2759E}" dt="2022-02-23T13:17:36.566" v="437" actId="20577"/>
          <ac:spMkLst>
            <pc:docMk/>
            <pc:sldMk cId="92370515" sldId="300"/>
            <ac:spMk id="3" creationId="{3971626E-FE15-4E62-B13E-2E424018B592}"/>
          </ac:spMkLst>
        </pc:spChg>
      </pc:sldChg>
      <pc:sldChg chg="addSp modSp modCm">
        <pc:chgData name="Miller, Harvey" userId="S::miller.81@osu.edu::a502b954-5642-4a2a-8f22-6e0bbb41520b" providerId="AD" clId="Web-{63F04E0F-5EFE-4038-83C9-18C5A2A2759E}" dt="2022-02-23T13:17:54.706" v="440" actId="1076"/>
        <pc:sldMkLst>
          <pc:docMk/>
          <pc:sldMk cId="1529819584" sldId="301"/>
        </pc:sldMkLst>
        <pc:spChg chg="mod">
          <ac:chgData name="Miller, Harvey" userId="S::miller.81@osu.edu::a502b954-5642-4a2a-8f22-6e0bbb41520b" providerId="AD" clId="Web-{63F04E0F-5EFE-4038-83C9-18C5A2A2759E}" dt="2022-02-23T13:06:07.015" v="191" actId="20577"/>
          <ac:spMkLst>
            <pc:docMk/>
            <pc:sldMk cId="1529819584" sldId="301"/>
            <ac:spMk id="3" creationId="{256198CF-F9E1-4AAC-BB09-628AA63884DE}"/>
          </ac:spMkLst>
        </pc:spChg>
        <pc:spChg chg="add mod">
          <ac:chgData name="Miller, Harvey" userId="S::miller.81@osu.edu::a502b954-5642-4a2a-8f22-6e0bbb41520b" providerId="AD" clId="Web-{63F04E0F-5EFE-4038-83C9-18C5A2A2759E}" dt="2022-02-23T13:17:54.706" v="440" actId="1076"/>
          <ac:spMkLst>
            <pc:docMk/>
            <pc:sldMk cId="1529819584" sldId="301"/>
            <ac:spMk id="5" creationId="{9B8E2463-CF7E-4A59-BAE2-A65304E55FE2}"/>
          </ac:spMkLst>
        </pc:spChg>
        <pc:picChg chg="mod">
          <ac:chgData name="Miller, Harvey" userId="S::miller.81@osu.edu::a502b954-5642-4a2a-8f22-6e0bbb41520b" providerId="AD" clId="Web-{63F04E0F-5EFE-4038-83C9-18C5A2A2759E}" dt="2022-02-23T13:04:09.829" v="140" actId="14100"/>
          <ac:picMkLst>
            <pc:docMk/>
            <pc:sldMk cId="1529819584" sldId="301"/>
            <ac:picMk id="4" creationId="{D3C6CC20-84FD-4C6E-A01F-E95A02CCCA01}"/>
          </ac:picMkLst>
        </pc:picChg>
      </pc:sldChg>
      <pc:sldChg chg="modSp new">
        <pc:chgData name="Miller, Harvey" userId="S::miller.81@osu.edu::a502b954-5642-4a2a-8f22-6e0bbb41520b" providerId="AD" clId="Web-{63F04E0F-5EFE-4038-83C9-18C5A2A2759E}" dt="2022-02-23T13:14:04.897" v="292" actId="20577"/>
        <pc:sldMkLst>
          <pc:docMk/>
          <pc:sldMk cId="325939148" sldId="302"/>
        </pc:sldMkLst>
        <pc:spChg chg="mod">
          <ac:chgData name="Miller, Harvey" userId="S::miller.81@osu.edu::a502b954-5642-4a2a-8f22-6e0bbb41520b" providerId="AD" clId="Web-{63F04E0F-5EFE-4038-83C9-18C5A2A2759E}" dt="2022-02-23T13:14:04.897" v="292" actId="20577"/>
          <ac:spMkLst>
            <pc:docMk/>
            <pc:sldMk cId="325939148" sldId="302"/>
            <ac:spMk id="2" creationId="{B5F791D3-6807-46CE-946A-4F670B5C398C}"/>
          </ac:spMkLst>
        </pc:spChg>
      </pc:sldChg>
      <pc:sldChg chg="addSp delSp modSp new mod setBg">
        <pc:chgData name="Miller, Harvey" userId="S::miller.81@osu.edu::a502b954-5642-4a2a-8f22-6e0bbb41520b" providerId="AD" clId="Web-{63F04E0F-5EFE-4038-83C9-18C5A2A2759E}" dt="2022-02-23T13:27:51.868" v="559" actId="14100"/>
        <pc:sldMkLst>
          <pc:docMk/>
          <pc:sldMk cId="2898561261" sldId="303"/>
        </pc:sldMkLst>
        <pc:spChg chg="mod">
          <ac:chgData name="Miller, Harvey" userId="S::miller.81@osu.edu::a502b954-5642-4a2a-8f22-6e0bbb41520b" providerId="AD" clId="Web-{63F04E0F-5EFE-4038-83C9-18C5A2A2759E}" dt="2022-02-23T13:26:26.369" v="554"/>
          <ac:spMkLst>
            <pc:docMk/>
            <pc:sldMk cId="2898561261" sldId="303"/>
            <ac:spMk id="2" creationId="{E7B77409-90F1-4122-9EC1-3815000293C0}"/>
          </ac:spMkLst>
        </pc:spChg>
        <pc:spChg chg="mod">
          <ac:chgData name="Miller, Harvey" userId="S::miller.81@osu.edu::a502b954-5642-4a2a-8f22-6e0bbb41520b" providerId="AD" clId="Web-{63F04E0F-5EFE-4038-83C9-18C5A2A2759E}" dt="2022-02-23T13:26:26.369" v="554"/>
          <ac:spMkLst>
            <pc:docMk/>
            <pc:sldMk cId="2898561261" sldId="303"/>
            <ac:spMk id="3" creationId="{24A90366-0F5B-43F2-AA19-9D58C957EFC2}"/>
          </ac:spMkLst>
        </pc:spChg>
        <pc:spChg chg="add del">
          <ac:chgData name="Miller, Harvey" userId="S::miller.81@osu.edu::a502b954-5642-4a2a-8f22-6e0bbb41520b" providerId="AD" clId="Web-{63F04E0F-5EFE-4038-83C9-18C5A2A2759E}" dt="2022-02-23T13:26:26.369" v="554"/>
          <ac:spMkLst>
            <pc:docMk/>
            <pc:sldMk cId="2898561261" sldId="303"/>
            <ac:spMk id="6" creationId="{04812C46-200A-4DEB-A05E-3ED6C68C2387}"/>
          </ac:spMkLst>
        </pc:spChg>
        <pc:spChg chg="add del">
          <ac:chgData name="Miller, Harvey" userId="S::miller.81@osu.edu::a502b954-5642-4a2a-8f22-6e0bbb41520b" providerId="AD" clId="Web-{63F04E0F-5EFE-4038-83C9-18C5A2A2759E}" dt="2022-02-23T13:26:04.432" v="551"/>
          <ac:spMkLst>
            <pc:docMk/>
            <pc:sldMk cId="2898561261" sldId="303"/>
            <ac:spMk id="9" creationId="{2B1D4F77-A17C-43D7-B7FA-545148E4E93D}"/>
          </ac:spMkLst>
        </pc:spChg>
        <pc:spChg chg="add del">
          <ac:chgData name="Miller, Harvey" userId="S::miller.81@osu.edu::a502b954-5642-4a2a-8f22-6e0bbb41520b" providerId="AD" clId="Web-{63F04E0F-5EFE-4038-83C9-18C5A2A2759E}" dt="2022-02-23T13:26:26.369" v="554"/>
          <ac:spMkLst>
            <pc:docMk/>
            <pc:sldMk cId="2898561261" sldId="303"/>
            <ac:spMk id="11" creationId="{D1EA859B-E555-4109-94F3-6700E046E008}"/>
          </ac:spMkLst>
        </pc:spChg>
        <pc:picChg chg="add del mod ord">
          <ac:chgData name="Miller, Harvey" userId="S::miller.81@osu.edu::a502b954-5642-4a2a-8f22-6e0bbb41520b" providerId="AD" clId="Web-{63F04E0F-5EFE-4038-83C9-18C5A2A2759E}" dt="2022-02-23T13:26:28.947" v="555"/>
          <ac:picMkLst>
            <pc:docMk/>
            <pc:sldMk cId="2898561261" sldId="303"/>
            <ac:picMk id="4" creationId="{B199A345-773E-4DF9-9E03-ADB50F511086}"/>
          </ac:picMkLst>
        </pc:picChg>
        <pc:picChg chg="add mod">
          <ac:chgData name="Miller, Harvey" userId="S::miller.81@osu.edu::a502b954-5642-4a2a-8f22-6e0bbb41520b" providerId="AD" clId="Web-{63F04E0F-5EFE-4038-83C9-18C5A2A2759E}" dt="2022-02-23T13:27:51.868" v="559" actId="14100"/>
          <ac:picMkLst>
            <pc:docMk/>
            <pc:sldMk cId="2898561261" sldId="303"/>
            <ac:picMk id="5" creationId="{62633D9C-9622-4A8B-87CF-CB227E3B3C26}"/>
          </ac:picMkLst>
        </pc:picChg>
      </pc:sldChg>
    </pc:docChg>
  </pc:docChgLst>
  <pc:docChgLst>
    <pc:chgData name="Miller, Harvey" userId="a502b954-5642-4a2a-8f22-6e0bbb41520b" providerId="ADAL" clId="{EFED2FE1-6A63-47D7-BFE4-54586E3AC0D7}"/>
    <pc:docChg chg="custSel addSld modSld">
      <pc:chgData name="Miller, Harvey" userId="a502b954-5642-4a2a-8f22-6e0bbb41520b" providerId="ADAL" clId="{EFED2FE1-6A63-47D7-BFE4-54586E3AC0D7}" dt="2022-02-02T18:32:28.740" v="1234"/>
      <pc:docMkLst>
        <pc:docMk/>
      </pc:docMkLst>
      <pc:sldChg chg="modSp mod addCm">
        <pc:chgData name="Miller, Harvey" userId="a502b954-5642-4a2a-8f22-6e0bbb41520b" providerId="ADAL" clId="{EFED2FE1-6A63-47D7-BFE4-54586E3AC0D7}" dt="2022-02-02T17:07:48.605" v="71" actId="1076"/>
        <pc:sldMkLst>
          <pc:docMk/>
          <pc:sldMk cId="2642318845" sldId="256"/>
        </pc:sldMkLst>
        <pc:spChg chg="mod">
          <ac:chgData name="Miller, Harvey" userId="a502b954-5642-4a2a-8f22-6e0bbb41520b" providerId="ADAL" clId="{EFED2FE1-6A63-47D7-BFE4-54586E3AC0D7}" dt="2022-02-02T17:07:45.962" v="70" actId="1076"/>
          <ac:spMkLst>
            <pc:docMk/>
            <pc:sldMk cId="2642318845" sldId="256"/>
            <ac:spMk id="2" creationId="{03EA55FF-B0F4-4622-A650-4BEAEB440748}"/>
          </ac:spMkLst>
        </pc:spChg>
        <pc:spChg chg="mod">
          <ac:chgData name="Miller, Harvey" userId="a502b954-5642-4a2a-8f22-6e0bbb41520b" providerId="ADAL" clId="{EFED2FE1-6A63-47D7-BFE4-54586E3AC0D7}" dt="2022-02-02T17:07:48.605" v="71" actId="1076"/>
          <ac:spMkLst>
            <pc:docMk/>
            <pc:sldMk cId="2642318845" sldId="256"/>
            <ac:spMk id="3" creationId="{ED842F2B-C6D6-47B1-A40C-F2678AE334AF}"/>
          </ac:spMkLst>
        </pc:spChg>
      </pc:sldChg>
      <pc:sldChg chg="modSp mod addCm">
        <pc:chgData name="Miller, Harvey" userId="a502b954-5642-4a2a-8f22-6e0bbb41520b" providerId="ADAL" clId="{EFED2FE1-6A63-47D7-BFE4-54586E3AC0D7}" dt="2022-02-02T18:32:28.740" v="1234"/>
        <pc:sldMkLst>
          <pc:docMk/>
          <pc:sldMk cId="170174615" sldId="257"/>
        </pc:sldMkLst>
        <pc:spChg chg="mod">
          <ac:chgData name="Miller, Harvey" userId="a502b954-5642-4a2a-8f22-6e0bbb41520b" providerId="ADAL" clId="{EFED2FE1-6A63-47D7-BFE4-54586E3AC0D7}" dt="2022-02-02T17:07:58.359" v="72" actId="113"/>
          <ac:spMkLst>
            <pc:docMk/>
            <pc:sldMk cId="170174615" sldId="257"/>
            <ac:spMk id="2" creationId="{D054064A-81B4-467C-B69A-4CF25DCB0905}"/>
          </ac:spMkLst>
        </pc:spChg>
      </pc:sldChg>
      <pc:sldChg chg="modSp mod">
        <pc:chgData name="Miller, Harvey" userId="a502b954-5642-4a2a-8f22-6e0bbb41520b" providerId="ADAL" clId="{EFED2FE1-6A63-47D7-BFE4-54586E3AC0D7}" dt="2022-02-02T17:08:07.733" v="73" actId="113"/>
        <pc:sldMkLst>
          <pc:docMk/>
          <pc:sldMk cId="2454463692" sldId="258"/>
        </pc:sldMkLst>
        <pc:spChg chg="mod">
          <ac:chgData name="Miller, Harvey" userId="a502b954-5642-4a2a-8f22-6e0bbb41520b" providerId="ADAL" clId="{EFED2FE1-6A63-47D7-BFE4-54586E3AC0D7}" dt="2022-02-02T17:08:07.733" v="73" actId="113"/>
          <ac:spMkLst>
            <pc:docMk/>
            <pc:sldMk cId="2454463692" sldId="258"/>
            <ac:spMk id="2" creationId="{AE132B1C-7366-44CA-B664-44212C3A9DDC}"/>
          </ac:spMkLst>
        </pc:spChg>
      </pc:sldChg>
      <pc:sldChg chg="modSp mod addCm modCm">
        <pc:chgData name="Miller, Harvey" userId="a502b954-5642-4a2a-8f22-6e0bbb41520b" providerId="ADAL" clId="{EFED2FE1-6A63-47D7-BFE4-54586E3AC0D7}" dt="2022-02-02T17:13:35.335" v="192" actId="113"/>
        <pc:sldMkLst>
          <pc:docMk/>
          <pc:sldMk cId="2209236074" sldId="259"/>
        </pc:sldMkLst>
        <pc:spChg chg="mod">
          <ac:chgData name="Miller, Harvey" userId="a502b954-5642-4a2a-8f22-6e0bbb41520b" providerId="ADAL" clId="{EFED2FE1-6A63-47D7-BFE4-54586E3AC0D7}" dt="2022-02-02T17:11:29.528" v="173" actId="113"/>
          <ac:spMkLst>
            <pc:docMk/>
            <pc:sldMk cId="2209236074" sldId="259"/>
            <ac:spMk id="2" creationId="{3EF9AE8F-54AA-4F10-A13C-B08308B751F1}"/>
          </ac:spMkLst>
        </pc:spChg>
        <pc:spChg chg="mod">
          <ac:chgData name="Miller, Harvey" userId="a502b954-5642-4a2a-8f22-6e0bbb41520b" providerId="ADAL" clId="{EFED2FE1-6A63-47D7-BFE4-54586E3AC0D7}" dt="2022-02-02T17:13:35.335" v="192" actId="113"/>
          <ac:spMkLst>
            <pc:docMk/>
            <pc:sldMk cId="2209236074" sldId="259"/>
            <ac:spMk id="3" creationId="{642AAF19-BBFC-405A-95DE-8E9670C1F02C}"/>
          </ac:spMkLst>
        </pc:spChg>
      </pc:sldChg>
      <pc:sldChg chg="modSp mod addCm">
        <pc:chgData name="Miller, Harvey" userId="a502b954-5642-4a2a-8f22-6e0bbb41520b" providerId="ADAL" clId="{EFED2FE1-6A63-47D7-BFE4-54586E3AC0D7}" dt="2022-02-02T17:15:47.931" v="320"/>
        <pc:sldMkLst>
          <pc:docMk/>
          <pc:sldMk cId="4082882390" sldId="260"/>
        </pc:sldMkLst>
        <pc:spChg chg="mod">
          <ac:chgData name="Miller, Harvey" userId="a502b954-5642-4a2a-8f22-6e0bbb41520b" providerId="ADAL" clId="{EFED2FE1-6A63-47D7-BFE4-54586E3AC0D7}" dt="2022-02-02T17:14:12.577" v="242" actId="14100"/>
          <ac:spMkLst>
            <pc:docMk/>
            <pc:sldMk cId="4082882390" sldId="260"/>
            <ac:spMk id="2" creationId="{2074B8A6-DB93-4636-A9D8-24F8F622A772}"/>
          </ac:spMkLst>
        </pc:spChg>
        <pc:spChg chg="mod">
          <ac:chgData name="Miller, Harvey" userId="a502b954-5642-4a2a-8f22-6e0bbb41520b" providerId="ADAL" clId="{EFED2FE1-6A63-47D7-BFE4-54586E3AC0D7}" dt="2022-02-02T17:14:53.245" v="319" actId="20577"/>
          <ac:spMkLst>
            <pc:docMk/>
            <pc:sldMk cId="4082882390" sldId="260"/>
            <ac:spMk id="3" creationId="{57CB249B-DC4A-4A5A-9DFA-73F9EF712F6D}"/>
          </ac:spMkLst>
        </pc:spChg>
      </pc:sldChg>
      <pc:sldChg chg="modSp mod">
        <pc:chgData name="Miller, Harvey" userId="a502b954-5642-4a2a-8f22-6e0bbb41520b" providerId="ADAL" clId="{EFED2FE1-6A63-47D7-BFE4-54586E3AC0D7}" dt="2022-02-02T17:18:58.099" v="406" actId="20577"/>
        <pc:sldMkLst>
          <pc:docMk/>
          <pc:sldMk cId="1836971979" sldId="261"/>
        </pc:sldMkLst>
        <pc:spChg chg="mod">
          <ac:chgData name="Miller, Harvey" userId="a502b954-5642-4a2a-8f22-6e0bbb41520b" providerId="ADAL" clId="{EFED2FE1-6A63-47D7-BFE4-54586E3AC0D7}" dt="2022-02-02T17:18:58.099" v="406" actId="20577"/>
          <ac:spMkLst>
            <pc:docMk/>
            <pc:sldMk cId="1836971979" sldId="261"/>
            <ac:spMk id="3" creationId="{BE263FB6-CC3A-4946-A2CE-78B7409538E5}"/>
          </ac:spMkLst>
        </pc:spChg>
      </pc:sldChg>
      <pc:sldChg chg="modSp mod">
        <pc:chgData name="Miller, Harvey" userId="a502b954-5642-4a2a-8f22-6e0bbb41520b" providerId="ADAL" clId="{EFED2FE1-6A63-47D7-BFE4-54586E3AC0D7}" dt="2022-02-02T17:20:13.859" v="437" actId="20577"/>
        <pc:sldMkLst>
          <pc:docMk/>
          <pc:sldMk cId="4289382673" sldId="262"/>
        </pc:sldMkLst>
        <pc:spChg chg="mod">
          <ac:chgData name="Miller, Harvey" userId="a502b954-5642-4a2a-8f22-6e0bbb41520b" providerId="ADAL" clId="{EFED2FE1-6A63-47D7-BFE4-54586E3AC0D7}" dt="2022-02-02T17:19:57.906" v="435" actId="20577"/>
          <ac:spMkLst>
            <pc:docMk/>
            <pc:sldMk cId="4289382673" sldId="262"/>
            <ac:spMk id="2" creationId="{B4A4B3AE-9D59-468C-B1A8-9A3C845508A2}"/>
          </ac:spMkLst>
        </pc:spChg>
        <pc:spChg chg="mod">
          <ac:chgData name="Miller, Harvey" userId="a502b954-5642-4a2a-8f22-6e0bbb41520b" providerId="ADAL" clId="{EFED2FE1-6A63-47D7-BFE4-54586E3AC0D7}" dt="2022-02-02T17:20:13.859" v="437" actId="20577"/>
          <ac:spMkLst>
            <pc:docMk/>
            <pc:sldMk cId="4289382673" sldId="262"/>
            <ac:spMk id="6" creationId="{E088E8E6-9C5B-46A1-9609-D2F7DB68B970}"/>
          </ac:spMkLst>
        </pc:spChg>
      </pc:sldChg>
      <pc:sldChg chg="modSp mod">
        <pc:chgData name="Miller, Harvey" userId="a502b954-5642-4a2a-8f22-6e0bbb41520b" providerId="ADAL" clId="{EFED2FE1-6A63-47D7-BFE4-54586E3AC0D7}" dt="2022-02-02T17:19:16.319" v="417" actId="20577"/>
        <pc:sldMkLst>
          <pc:docMk/>
          <pc:sldMk cId="1815420056" sldId="263"/>
        </pc:sldMkLst>
        <pc:spChg chg="mod">
          <ac:chgData name="Miller, Harvey" userId="a502b954-5642-4a2a-8f22-6e0bbb41520b" providerId="ADAL" clId="{EFED2FE1-6A63-47D7-BFE4-54586E3AC0D7}" dt="2022-02-02T17:19:16.319" v="417" actId="20577"/>
          <ac:spMkLst>
            <pc:docMk/>
            <pc:sldMk cId="1815420056" sldId="263"/>
            <ac:spMk id="2" creationId="{41571E0D-9FB9-4116-A9B1-BDFD3DCF4796}"/>
          </ac:spMkLst>
        </pc:spChg>
      </pc:sldChg>
      <pc:sldChg chg="modSp mod addCm">
        <pc:chgData name="Miller, Harvey" userId="a502b954-5642-4a2a-8f22-6e0bbb41520b" providerId="ADAL" clId="{EFED2FE1-6A63-47D7-BFE4-54586E3AC0D7}" dt="2022-02-02T18:24:38.111" v="990"/>
        <pc:sldMkLst>
          <pc:docMk/>
          <pc:sldMk cId="2666272077" sldId="264"/>
        </pc:sldMkLst>
        <pc:spChg chg="mod">
          <ac:chgData name="Miller, Harvey" userId="a502b954-5642-4a2a-8f22-6e0bbb41520b" providerId="ADAL" clId="{EFED2FE1-6A63-47D7-BFE4-54586E3AC0D7}" dt="2022-02-02T17:20:25.146" v="438" actId="113"/>
          <ac:spMkLst>
            <pc:docMk/>
            <pc:sldMk cId="2666272077" sldId="264"/>
            <ac:spMk id="2" creationId="{8EC8CD03-BA25-42F7-99C6-D1B81367DD04}"/>
          </ac:spMkLst>
        </pc:spChg>
        <pc:spChg chg="mod">
          <ac:chgData name="Miller, Harvey" userId="a502b954-5642-4a2a-8f22-6e0bbb41520b" providerId="ADAL" clId="{EFED2FE1-6A63-47D7-BFE4-54586E3AC0D7}" dt="2022-02-02T18:24:07.972" v="989" actId="20577"/>
          <ac:spMkLst>
            <pc:docMk/>
            <pc:sldMk cId="2666272077" sldId="264"/>
            <ac:spMk id="3" creationId="{5AD60A2E-BA00-4343-AD9D-2E1412B4C0DB}"/>
          </ac:spMkLst>
        </pc:spChg>
      </pc:sldChg>
      <pc:sldChg chg="modSp mod">
        <pc:chgData name="Miller, Harvey" userId="a502b954-5642-4a2a-8f22-6e0bbb41520b" providerId="ADAL" clId="{EFED2FE1-6A63-47D7-BFE4-54586E3AC0D7}" dt="2022-02-02T17:09:25.837" v="142" actId="20577"/>
        <pc:sldMkLst>
          <pc:docMk/>
          <pc:sldMk cId="1296492039" sldId="266"/>
        </pc:sldMkLst>
        <pc:spChg chg="mod">
          <ac:chgData name="Miller, Harvey" userId="a502b954-5642-4a2a-8f22-6e0bbb41520b" providerId="ADAL" clId="{EFED2FE1-6A63-47D7-BFE4-54586E3AC0D7}" dt="2022-02-02T17:08:14.255" v="74" actId="113"/>
          <ac:spMkLst>
            <pc:docMk/>
            <pc:sldMk cId="1296492039" sldId="266"/>
            <ac:spMk id="2" creationId="{AE132B1C-7366-44CA-B664-44212C3A9DDC}"/>
          </ac:spMkLst>
        </pc:spChg>
        <pc:spChg chg="mod">
          <ac:chgData name="Miller, Harvey" userId="a502b954-5642-4a2a-8f22-6e0bbb41520b" providerId="ADAL" clId="{EFED2FE1-6A63-47D7-BFE4-54586E3AC0D7}" dt="2022-02-02T17:09:25.837" v="142" actId="20577"/>
          <ac:spMkLst>
            <pc:docMk/>
            <pc:sldMk cId="1296492039" sldId="266"/>
            <ac:spMk id="3" creationId="{835E2CDB-0F1D-4D9B-A06A-32B126B40108}"/>
          </ac:spMkLst>
        </pc:spChg>
      </pc:sldChg>
      <pc:sldChg chg="modSp mod addCm">
        <pc:chgData name="Miller, Harvey" userId="a502b954-5642-4a2a-8f22-6e0bbb41520b" providerId="ADAL" clId="{EFED2FE1-6A63-47D7-BFE4-54586E3AC0D7}" dt="2022-02-02T17:09:58.545" v="144"/>
        <pc:sldMkLst>
          <pc:docMk/>
          <pc:sldMk cId="3913346321" sldId="267"/>
        </pc:sldMkLst>
        <pc:spChg chg="mod">
          <ac:chgData name="Miller, Harvey" userId="a502b954-5642-4a2a-8f22-6e0bbb41520b" providerId="ADAL" clId="{EFED2FE1-6A63-47D7-BFE4-54586E3AC0D7}" dt="2022-02-02T17:09:34.500" v="143" actId="113"/>
          <ac:spMkLst>
            <pc:docMk/>
            <pc:sldMk cId="3913346321" sldId="267"/>
            <ac:spMk id="2" creationId="{AE132B1C-7366-44CA-B664-44212C3A9DDC}"/>
          </ac:spMkLst>
        </pc:spChg>
      </pc:sldChg>
      <pc:sldChg chg="addCm">
        <pc:chgData name="Miller, Harvey" userId="a502b954-5642-4a2a-8f22-6e0bbb41520b" providerId="ADAL" clId="{EFED2FE1-6A63-47D7-BFE4-54586E3AC0D7}" dt="2022-02-02T17:10:30.403" v="145"/>
        <pc:sldMkLst>
          <pc:docMk/>
          <pc:sldMk cId="2344098818" sldId="269"/>
        </pc:sldMkLst>
      </pc:sldChg>
      <pc:sldChg chg="modSp mod">
        <pc:chgData name="Miller, Harvey" userId="a502b954-5642-4a2a-8f22-6e0bbb41520b" providerId="ADAL" clId="{EFED2FE1-6A63-47D7-BFE4-54586E3AC0D7}" dt="2022-02-02T17:11:04.031" v="154" actId="20577"/>
        <pc:sldMkLst>
          <pc:docMk/>
          <pc:sldMk cId="2950009771" sldId="270"/>
        </pc:sldMkLst>
        <pc:spChg chg="mod">
          <ac:chgData name="Miller, Harvey" userId="a502b954-5642-4a2a-8f22-6e0bbb41520b" providerId="ADAL" clId="{EFED2FE1-6A63-47D7-BFE4-54586E3AC0D7}" dt="2022-02-02T17:10:37.414" v="146" actId="113"/>
          <ac:spMkLst>
            <pc:docMk/>
            <pc:sldMk cId="2950009771" sldId="270"/>
            <ac:spMk id="2" creationId="{1549B8FA-6D90-49EF-A9A0-E78A1209BB59}"/>
          </ac:spMkLst>
        </pc:spChg>
        <pc:spChg chg="mod">
          <ac:chgData name="Miller, Harvey" userId="a502b954-5642-4a2a-8f22-6e0bbb41520b" providerId="ADAL" clId="{EFED2FE1-6A63-47D7-BFE4-54586E3AC0D7}" dt="2022-02-02T17:11:04.031" v="154" actId="20577"/>
          <ac:spMkLst>
            <pc:docMk/>
            <pc:sldMk cId="2950009771" sldId="270"/>
            <ac:spMk id="3" creationId="{836EDD17-4304-4E3B-B09B-FE9EF6BAB2D8}"/>
          </ac:spMkLst>
        </pc:spChg>
      </pc:sldChg>
      <pc:sldChg chg="addSp delSp modSp mod">
        <pc:chgData name="Miller, Harvey" userId="a502b954-5642-4a2a-8f22-6e0bbb41520b" providerId="ADAL" clId="{EFED2FE1-6A63-47D7-BFE4-54586E3AC0D7}" dt="2022-02-02T17:17:15.116" v="343" actId="478"/>
        <pc:sldMkLst>
          <pc:docMk/>
          <pc:sldMk cId="3175727081" sldId="271"/>
        </pc:sldMkLst>
        <pc:spChg chg="mod">
          <ac:chgData name="Miller, Harvey" userId="a502b954-5642-4a2a-8f22-6e0bbb41520b" providerId="ADAL" clId="{EFED2FE1-6A63-47D7-BFE4-54586E3AC0D7}" dt="2022-02-02T17:15:56.304" v="321" actId="113"/>
          <ac:spMkLst>
            <pc:docMk/>
            <pc:sldMk cId="3175727081" sldId="271"/>
            <ac:spMk id="2" creationId="{54DC83BD-4013-41DD-8064-842F337DB3DD}"/>
          </ac:spMkLst>
        </pc:spChg>
        <pc:cxnChg chg="add del mod">
          <ac:chgData name="Miller, Harvey" userId="a502b954-5642-4a2a-8f22-6e0bbb41520b" providerId="ADAL" clId="{EFED2FE1-6A63-47D7-BFE4-54586E3AC0D7}" dt="2022-02-02T17:17:15.116" v="343" actId="478"/>
          <ac:cxnSpMkLst>
            <pc:docMk/>
            <pc:sldMk cId="3175727081" sldId="271"/>
            <ac:cxnSpMk id="10" creationId="{4F33E9CF-EB8B-4156-A2AE-8E182A617225}"/>
          </ac:cxnSpMkLst>
        </pc:cxnChg>
      </pc:sldChg>
      <pc:sldChg chg="modSp mod addCm">
        <pc:chgData name="Miller, Harvey" userId="a502b954-5642-4a2a-8f22-6e0bbb41520b" providerId="ADAL" clId="{EFED2FE1-6A63-47D7-BFE4-54586E3AC0D7}" dt="2022-02-02T18:24:58.987" v="991"/>
        <pc:sldMkLst>
          <pc:docMk/>
          <pc:sldMk cId="1731278123" sldId="272"/>
        </pc:sldMkLst>
        <pc:spChg chg="mod">
          <ac:chgData name="Miller, Harvey" userId="a502b954-5642-4a2a-8f22-6e0bbb41520b" providerId="ADAL" clId="{EFED2FE1-6A63-47D7-BFE4-54586E3AC0D7}" dt="2022-02-02T17:22:40.369" v="686" actId="20577"/>
          <ac:spMkLst>
            <pc:docMk/>
            <pc:sldMk cId="1731278123" sldId="272"/>
            <ac:spMk id="2" creationId="{9662C646-C8EB-41E7-9980-34AC15125BA7}"/>
          </ac:spMkLst>
        </pc:spChg>
      </pc:sldChg>
      <pc:sldChg chg="modSp mod">
        <pc:chgData name="Miller, Harvey" userId="a502b954-5642-4a2a-8f22-6e0bbb41520b" providerId="ADAL" clId="{EFED2FE1-6A63-47D7-BFE4-54586E3AC0D7}" dt="2022-02-02T17:24:08.551" v="836" actId="20577"/>
        <pc:sldMkLst>
          <pc:docMk/>
          <pc:sldMk cId="510717893" sldId="273"/>
        </pc:sldMkLst>
        <pc:spChg chg="mod">
          <ac:chgData name="Miller, Harvey" userId="a502b954-5642-4a2a-8f22-6e0bbb41520b" providerId="ADAL" clId="{EFED2FE1-6A63-47D7-BFE4-54586E3AC0D7}" dt="2022-02-02T17:22:45.991" v="687" actId="113"/>
          <ac:spMkLst>
            <pc:docMk/>
            <pc:sldMk cId="510717893" sldId="273"/>
            <ac:spMk id="2" creationId="{979AD585-6E55-4696-B081-13447BA35996}"/>
          </ac:spMkLst>
        </pc:spChg>
        <pc:spChg chg="mod">
          <ac:chgData name="Miller, Harvey" userId="a502b954-5642-4a2a-8f22-6e0bbb41520b" providerId="ADAL" clId="{EFED2FE1-6A63-47D7-BFE4-54586E3AC0D7}" dt="2022-02-02T17:24:08.551" v="836" actId="20577"/>
          <ac:spMkLst>
            <pc:docMk/>
            <pc:sldMk cId="510717893" sldId="273"/>
            <ac:spMk id="3" creationId="{8C63D3E4-DEBE-4701-AC58-FEF9574EEACC}"/>
          </ac:spMkLst>
        </pc:spChg>
      </pc:sldChg>
      <pc:sldChg chg="modSp mod">
        <pc:chgData name="Miller, Harvey" userId="a502b954-5642-4a2a-8f22-6e0bbb41520b" providerId="ADAL" clId="{EFED2FE1-6A63-47D7-BFE4-54586E3AC0D7}" dt="2022-02-02T18:26:49.994" v="1077" actId="20577"/>
        <pc:sldMkLst>
          <pc:docMk/>
          <pc:sldMk cId="892251093" sldId="274"/>
        </pc:sldMkLst>
        <pc:spChg chg="mod">
          <ac:chgData name="Miller, Harvey" userId="a502b954-5642-4a2a-8f22-6e0bbb41520b" providerId="ADAL" clId="{EFED2FE1-6A63-47D7-BFE4-54586E3AC0D7}" dt="2022-02-02T18:26:49.994" v="1077" actId="20577"/>
          <ac:spMkLst>
            <pc:docMk/>
            <pc:sldMk cId="892251093" sldId="274"/>
            <ac:spMk id="2" creationId="{5F2CCABC-4331-4D4D-97E8-0082FBCBC85D}"/>
          </ac:spMkLst>
        </pc:spChg>
        <pc:spChg chg="mod">
          <ac:chgData name="Miller, Harvey" userId="a502b954-5642-4a2a-8f22-6e0bbb41520b" providerId="ADAL" clId="{EFED2FE1-6A63-47D7-BFE4-54586E3AC0D7}" dt="2022-02-02T18:25:24.702" v="999" actId="20577"/>
          <ac:spMkLst>
            <pc:docMk/>
            <pc:sldMk cId="892251093" sldId="274"/>
            <ac:spMk id="3" creationId="{2CC79BE9-20A3-45EF-A87D-8A528629DC73}"/>
          </ac:spMkLst>
        </pc:spChg>
      </pc:sldChg>
      <pc:sldChg chg="modSp mod">
        <pc:chgData name="Miller, Harvey" userId="a502b954-5642-4a2a-8f22-6e0bbb41520b" providerId="ADAL" clId="{EFED2FE1-6A63-47D7-BFE4-54586E3AC0D7}" dt="2022-02-02T18:27:28.741" v="1084" actId="20577"/>
        <pc:sldMkLst>
          <pc:docMk/>
          <pc:sldMk cId="2877435785" sldId="275"/>
        </pc:sldMkLst>
        <pc:spChg chg="mod">
          <ac:chgData name="Miller, Harvey" userId="a502b954-5642-4a2a-8f22-6e0bbb41520b" providerId="ADAL" clId="{EFED2FE1-6A63-47D7-BFE4-54586E3AC0D7}" dt="2022-02-02T18:27:28.741" v="1084" actId="20577"/>
          <ac:spMkLst>
            <pc:docMk/>
            <pc:sldMk cId="2877435785" sldId="275"/>
            <ac:spMk id="2" creationId="{E6FC71A5-BF70-43E0-A580-75C71238C238}"/>
          </ac:spMkLst>
        </pc:spChg>
      </pc:sldChg>
      <pc:sldChg chg="modSp mod">
        <pc:chgData name="Miller, Harvey" userId="a502b954-5642-4a2a-8f22-6e0bbb41520b" providerId="ADAL" clId="{EFED2FE1-6A63-47D7-BFE4-54586E3AC0D7}" dt="2022-02-02T17:25:25.414" v="926" actId="20577"/>
        <pc:sldMkLst>
          <pc:docMk/>
          <pc:sldMk cId="3630794691" sldId="276"/>
        </pc:sldMkLst>
        <pc:spChg chg="mod">
          <ac:chgData name="Miller, Harvey" userId="a502b954-5642-4a2a-8f22-6e0bbb41520b" providerId="ADAL" clId="{EFED2FE1-6A63-47D7-BFE4-54586E3AC0D7}" dt="2022-02-02T17:24:26.775" v="847" actId="20577"/>
          <ac:spMkLst>
            <pc:docMk/>
            <pc:sldMk cId="3630794691" sldId="276"/>
            <ac:spMk id="2" creationId="{E646CCD6-3C8C-4B4B-A16D-00A612CDFD9D}"/>
          </ac:spMkLst>
        </pc:spChg>
        <pc:spChg chg="mod">
          <ac:chgData name="Miller, Harvey" userId="a502b954-5642-4a2a-8f22-6e0bbb41520b" providerId="ADAL" clId="{EFED2FE1-6A63-47D7-BFE4-54586E3AC0D7}" dt="2022-02-02T17:25:25.414" v="926" actId="20577"/>
          <ac:spMkLst>
            <pc:docMk/>
            <pc:sldMk cId="3630794691" sldId="276"/>
            <ac:spMk id="3" creationId="{D76C8941-6952-46A1-8495-89616A670337}"/>
          </ac:spMkLst>
        </pc:spChg>
      </pc:sldChg>
      <pc:sldChg chg="modSp mod">
        <pc:chgData name="Miller, Harvey" userId="a502b954-5642-4a2a-8f22-6e0bbb41520b" providerId="ADAL" clId="{EFED2FE1-6A63-47D7-BFE4-54586E3AC0D7}" dt="2022-02-02T18:25:58.758" v="1035" actId="20577"/>
        <pc:sldMkLst>
          <pc:docMk/>
          <pc:sldMk cId="3148343810" sldId="277"/>
        </pc:sldMkLst>
        <pc:spChg chg="mod">
          <ac:chgData name="Miller, Harvey" userId="a502b954-5642-4a2a-8f22-6e0bbb41520b" providerId="ADAL" clId="{EFED2FE1-6A63-47D7-BFE4-54586E3AC0D7}" dt="2022-02-02T18:25:58.758" v="1035" actId="20577"/>
          <ac:spMkLst>
            <pc:docMk/>
            <pc:sldMk cId="3148343810" sldId="277"/>
            <ac:spMk id="2" creationId="{97497192-88C6-4FFD-9628-2E131C00EE34}"/>
          </ac:spMkLst>
        </pc:spChg>
      </pc:sldChg>
      <pc:sldChg chg="modSp mod">
        <pc:chgData name="Miller, Harvey" userId="a502b954-5642-4a2a-8f22-6e0bbb41520b" providerId="ADAL" clId="{EFED2FE1-6A63-47D7-BFE4-54586E3AC0D7}" dt="2022-02-02T18:27:55.452" v="1105" actId="20577"/>
        <pc:sldMkLst>
          <pc:docMk/>
          <pc:sldMk cId="292834725" sldId="278"/>
        </pc:sldMkLst>
        <pc:spChg chg="mod">
          <ac:chgData name="Miller, Harvey" userId="a502b954-5642-4a2a-8f22-6e0bbb41520b" providerId="ADAL" clId="{EFED2FE1-6A63-47D7-BFE4-54586E3AC0D7}" dt="2022-02-02T18:27:42.515" v="1095" actId="113"/>
          <ac:spMkLst>
            <pc:docMk/>
            <pc:sldMk cId="292834725" sldId="278"/>
            <ac:spMk id="2" creationId="{7680D57C-105C-400D-9A7D-AF485FEB825A}"/>
          </ac:spMkLst>
        </pc:spChg>
        <pc:spChg chg="mod">
          <ac:chgData name="Miller, Harvey" userId="a502b954-5642-4a2a-8f22-6e0bbb41520b" providerId="ADAL" clId="{EFED2FE1-6A63-47D7-BFE4-54586E3AC0D7}" dt="2022-02-02T18:27:55.452" v="1105" actId="20577"/>
          <ac:spMkLst>
            <pc:docMk/>
            <pc:sldMk cId="292834725" sldId="278"/>
            <ac:spMk id="3" creationId="{85993CA1-5202-4D76-9AAD-6A224E0CE17F}"/>
          </ac:spMkLst>
        </pc:spChg>
      </pc:sldChg>
      <pc:sldChg chg="modSp mod addCm">
        <pc:chgData name="Miller, Harvey" userId="a502b954-5642-4a2a-8f22-6e0bbb41520b" providerId="ADAL" clId="{EFED2FE1-6A63-47D7-BFE4-54586E3AC0D7}" dt="2022-02-02T18:23:04.975" v="947"/>
        <pc:sldMkLst>
          <pc:docMk/>
          <pc:sldMk cId="2346745704" sldId="279"/>
        </pc:sldMkLst>
        <pc:spChg chg="mod">
          <ac:chgData name="Miller, Harvey" userId="a502b954-5642-4a2a-8f22-6e0bbb41520b" providerId="ADAL" clId="{EFED2FE1-6A63-47D7-BFE4-54586E3AC0D7}" dt="2022-02-02T17:25:34.843" v="927" actId="113"/>
          <ac:spMkLst>
            <pc:docMk/>
            <pc:sldMk cId="2346745704" sldId="279"/>
            <ac:spMk id="2" creationId="{E646CCD6-3C8C-4B4B-A16D-00A612CDFD9D}"/>
          </ac:spMkLst>
        </pc:spChg>
        <pc:spChg chg="mod">
          <ac:chgData name="Miller, Harvey" userId="a502b954-5642-4a2a-8f22-6e0bbb41520b" providerId="ADAL" clId="{EFED2FE1-6A63-47D7-BFE4-54586E3AC0D7}" dt="2022-02-02T17:26:07.546" v="945" actId="113"/>
          <ac:spMkLst>
            <pc:docMk/>
            <pc:sldMk cId="2346745704" sldId="279"/>
            <ac:spMk id="3" creationId="{D76C8941-6952-46A1-8495-89616A670337}"/>
          </ac:spMkLst>
        </pc:spChg>
      </pc:sldChg>
      <pc:sldChg chg="modSp mod">
        <pc:chgData name="Miller, Harvey" userId="a502b954-5642-4a2a-8f22-6e0bbb41520b" providerId="ADAL" clId="{EFED2FE1-6A63-47D7-BFE4-54586E3AC0D7}" dt="2022-02-02T18:26:18.277" v="1040" actId="20577"/>
        <pc:sldMkLst>
          <pc:docMk/>
          <pc:sldMk cId="969648770" sldId="280"/>
        </pc:sldMkLst>
        <pc:spChg chg="mod">
          <ac:chgData name="Miller, Harvey" userId="a502b954-5642-4a2a-8f22-6e0bbb41520b" providerId="ADAL" clId="{EFED2FE1-6A63-47D7-BFE4-54586E3AC0D7}" dt="2022-02-02T18:26:06.866" v="1036" actId="113"/>
          <ac:spMkLst>
            <pc:docMk/>
            <pc:sldMk cId="969648770" sldId="280"/>
            <ac:spMk id="2" creationId="{98E15DAB-BC3D-4212-A4C3-0241DF910AE7}"/>
          </ac:spMkLst>
        </pc:spChg>
        <pc:spChg chg="mod">
          <ac:chgData name="Miller, Harvey" userId="a502b954-5642-4a2a-8f22-6e0bbb41520b" providerId="ADAL" clId="{EFED2FE1-6A63-47D7-BFE4-54586E3AC0D7}" dt="2022-02-02T18:26:18.277" v="1040" actId="20577"/>
          <ac:spMkLst>
            <pc:docMk/>
            <pc:sldMk cId="969648770" sldId="280"/>
            <ac:spMk id="3" creationId="{5F4965A8-8E78-480C-A7F8-837126E1743D}"/>
          </ac:spMkLst>
        </pc:spChg>
      </pc:sldChg>
      <pc:sldChg chg="modSp mod">
        <pc:chgData name="Miller, Harvey" userId="a502b954-5642-4a2a-8f22-6e0bbb41520b" providerId="ADAL" clId="{EFED2FE1-6A63-47D7-BFE4-54586E3AC0D7}" dt="2022-02-02T18:28:02.976" v="1106" actId="113"/>
        <pc:sldMkLst>
          <pc:docMk/>
          <pc:sldMk cId="1660114577" sldId="281"/>
        </pc:sldMkLst>
        <pc:spChg chg="mod">
          <ac:chgData name="Miller, Harvey" userId="a502b954-5642-4a2a-8f22-6e0bbb41520b" providerId="ADAL" clId="{EFED2FE1-6A63-47D7-BFE4-54586E3AC0D7}" dt="2022-02-02T18:28:02.976" v="1106" actId="113"/>
          <ac:spMkLst>
            <pc:docMk/>
            <pc:sldMk cId="1660114577" sldId="281"/>
            <ac:spMk id="2" creationId="{9D2E01E4-9713-4682-BF63-4300FC6E3386}"/>
          </ac:spMkLst>
        </pc:spChg>
      </pc:sldChg>
      <pc:sldChg chg="modSp mod addCm">
        <pc:chgData name="Miller, Harvey" userId="a502b954-5642-4a2a-8f22-6e0bbb41520b" providerId="ADAL" clId="{EFED2FE1-6A63-47D7-BFE4-54586E3AC0D7}" dt="2022-02-02T18:28:49.557" v="1128" actId="20577"/>
        <pc:sldMkLst>
          <pc:docMk/>
          <pc:sldMk cId="125948532" sldId="282"/>
        </pc:sldMkLst>
        <pc:spChg chg="mod">
          <ac:chgData name="Miller, Harvey" userId="a502b954-5642-4a2a-8f22-6e0bbb41520b" providerId="ADAL" clId="{EFED2FE1-6A63-47D7-BFE4-54586E3AC0D7}" dt="2022-02-02T18:28:49.557" v="1128" actId="20577"/>
          <ac:spMkLst>
            <pc:docMk/>
            <pc:sldMk cId="125948532" sldId="282"/>
            <ac:spMk id="2" creationId="{59ADB58B-6EC3-4586-ACF6-BE4B6F5A8AF3}"/>
          </ac:spMkLst>
        </pc:spChg>
      </pc:sldChg>
      <pc:sldChg chg="modSp mod">
        <pc:chgData name="Miller, Harvey" userId="a502b954-5642-4a2a-8f22-6e0bbb41520b" providerId="ADAL" clId="{EFED2FE1-6A63-47D7-BFE4-54586E3AC0D7}" dt="2022-02-02T18:28:57.555" v="1129" actId="113"/>
        <pc:sldMkLst>
          <pc:docMk/>
          <pc:sldMk cId="2235888222" sldId="283"/>
        </pc:sldMkLst>
        <pc:spChg chg="mod">
          <ac:chgData name="Miller, Harvey" userId="a502b954-5642-4a2a-8f22-6e0bbb41520b" providerId="ADAL" clId="{EFED2FE1-6A63-47D7-BFE4-54586E3AC0D7}" dt="2022-02-02T18:28:57.555" v="1129" actId="113"/>
          <ac:spMkLst>
            <pc:docMk/>
            <pc:sldMk cId="2235888222" sldId="283"/>
            <ac:spMk id="2" creationId="{9DCAD58D-56A4-460D-BD6C-A5E11B941FB3}"/>
          </ac:spMkLst>
        </pc:spChg>
      </pc:sldChg>
      <pc:sldChg chg="modSp mod">
        <pc:chgData name="Miller, Harvey" userId="a502b954-5642-4a2a-8f22-6e0bbb41520b" providerId="ADAL" clId="{EFED2FE1-6A63-47D7-BFE4-54586E3AC0D7}" dt="2022-02-02T18:29:07.399" v="1130" actId="113"/>
        <pc:sldMkLst>
          <pc:docMk/>
          <pc:sldMk cId="1772549151" sldId="284"/>
        </pc:sldMkLst>
        <pc:spChg chg="mod">
          <ac:chgData name="Miller, Harvey" userId="a502b954-5642-4a2a-8f22-6e0bbb41520b" providerId="ADAL" clId="{EFED2FE1-6A63-47D7-BFE4-54586E3AC0D7}" dt="2022-02-02T18:29:07.399" v="1130" actId="113"/>
          <ac:spMkLst>
            <pc:docMk/>
            <pc:sldMk cId="1772549151" sldId="284"/>
            <ac:spMk id="2" creationId="{A58506B4-1C48-417F-8921-FFB029CFC1C4}"/>
          </ac:spMkLst>
        </pc:spChg>
      </pc:sldChg>
      <pc:sldChg chg="modSp mod">
        <pc:chgData name="Miller, Harvey" userId="a502b954-5642-4a2a-8f22-6e0bbb41520b" providerId="ADAL" clId="{EFED2FE1-6A63-47D7-BFE4-54586E3AC0D7}" dt="2022-02-02T18:29:23.730" v="1132" actId="113"/>
        <pc:sldMkLst>
          <pc:docMk/>
          <pc:sldMk cId="1101442632" sldId="285"/>
        </pc:sldMkLst>
        <pc:spChg chg="mod">
          <ac:chgData name="Miller, Harvey" userId="a502b954-5642-4a2a-8f22-6e0bbb41520b" providerId="ADAL" clId="{EFED2FE1-6A63-47D7-BFE4-54586E3AC0D7}" dt="2022-02-02T18:29:23.730" v="1132" actId="113"/>
          <ac:spMkLst>
            <pc:docMk/>
            <pc:sldMk cId="1101442632" sldId="285"/>
            <ac:spMk id="2" creationId="{A58506B4-1C48-417F-8921-FFB029CFC1C4}"/>
          </ac:spMkLst>
        </pc:spChg>
      </pc:sldChg>
      <pc:sldChg chg="modSp mod">
        <pc:chgData name="Miller, Harvey" userId="a502b954-5642-4a2a-8f22-6e0bbb41520b" providerId="ADAL" clId="{EFED2FE1-6A63-47D7-BFE4-54586E3AC0D7}" dt="2022-02-02T18:29:31.078" v="1133" actId="113"/>
        <pc:sldMkLst>
          <pc:docMk/>
          <pc:sldMk cId="4180169438" sldId="286"/>
        </pc:sldMkLst>
        <pc:spChg chg="mod">
          <ac:chgData name="Miller, Harvey" userId="a502b954-5642-4a2a-8f22-6e0bbb41520b" providerId="ADAL" clId="{EFED2FE1-6A63-47D7-BFE4-54586E3AC0D7}" dt="2022-02-02T18:29:31.078" v="1133" actId="113"/>
          <ac:spMkLst>
            <pc:docMk/>
            <pc:sldMk cId="4180169438" sldId="286"/>
            <ac:spMk id="2" creationId="{09D93845-2BAA-4233-9113-0B3B2E0A8289}"/>
          </ac:spMkLst>
        </pc:spChg>
      </pc:sldChg>
      <pc:sldChg chg="modSp mod">
        <pc:chgData name="Miller, Harvey" userId="a502b954-5642-4a2a-8f22-6e0bbb41520b" providerId="ADAL" clId="{EFED2FE1-6A63-47D7-BFE4-54586E3AC0D7}" dt="2022-02-02T18:29:16.176" v="1131" actId="113"/>
        <pc:sldMkLst>
          <pc:docMk/>
          <pc:sldMk cId="600450209" sldId="287"/>
        </pc:sldMkLst>
        <pc:spChg chg="mod">
          <ac:chgData name="Miller, Harvey" userId="a502b954-5642-4a2a-8f22-6e0bbb41520b" providerId="ADAL" clId="{EFED2FE1-6A63-47D7-BFE4-54586E3AC0D7}" dt="2022-02-02T18:29:16.176" v="1131" actId="113"/>
          <ac:spMkLst>
            <pc:docMk/>
            <pc:sldMk cId="600450209" sldId="287"/>
            <ac:spMk id="2" creationId="{F87268CB-A8E8-4389-A647-3E9A2623B401}"/>
          </ac:spMkLst>
        </pc:spChg>
      </pc:sldChg>
      <pc:sldChg chg="modSp mod">
        <pc:chgData name="Miller, Harvey" userId="a502b954-5642-4a2a-8f22-6e0bbb41520b" providerId="ADAL" clId="{EFED2FE1-6A63-47D7-BFE4-54586E3AC0D7}" dt="2022-02-02T18:30:00.311" v="1146" actId="114"/>
        <pc:sldMkLst>
          <pc:docMk/>
          <pc:sldMk cId="1028716620" sldId="288"/>
        </pc:sldMkLst>
        <pc:spChg chg="mod">
          <ac:chgData name="Miller, Harvey" userId="a502b954-5642-4a2a-8f22-6e0bbb41520b" providerId="ADAL" clId="{EFED2FE1-6A63-47D7-BFE4-54586E3AC0D7}" dt="2022-02-02T18:29:45.836" v="1142" actId="20577"/>
          <ac:spMkLst>
            <pc:docMk/>
            <pc:sldMk cId="1028716620" sldId="288"/>
            <ac:spMk id="2" creationId="{5EB5E993-F9CE-4AA7-8E23-994641658EC4}"/>
          </ac:spMkLst>
        </pc:spChg>
        <pc:spChg chg="mod">
          <ac:chgData name="Miller, Harvey" userId="a502b954-5642-4a2a-8f22-6e0bbb41520b" providerId="ADAL" clId="{EFED2FE1-6A63-47D7-BFE4-54586E3AC0D7}" dt="2022-02-02T18:30:00.311" v="1146" actId="114"/>
          <ac:spMkLst>
            <pc:docMk/>
            <pc:sldMk cId="1028716620" sldId="288"/>
            <ac:spMk id="3" creationId="{E24C4E5F-19AD-4E36-9F5F-C20C856009EA}"/>
          </ac:spMkLst>
        </pc:spChg>
      </pc:sldChg>
      <pc:sldChg chg="modSp mod">
        <pc:chgData name="Miller, Harvey" userId="a502b954-5642-4a2a-8f22-6e0bbb41520b" providerId="ADAL" clId="{EFED2FE1-6A63-47D7-BFE4-54586E3AC0D7}" dt="2022-02-02T18:30:07.519" v="1147" actId="113"/>
        <pc:sldMkLst>
          <pc:docMk/>
          <pc:sldMk cId="1046728615" sldId="289"/>
        </pc:sldMkLst>
        <pc:spChg chg="mod">
          <ac:chgData name="Miller, Harvey" userId="a502b954-5642-4a2a-8f22-6e0bbb41520b" providerId="ADAL" clId="{EFED2FE1-6A63-47D7-BFE4-54586E3AC0D7}" dt="2022-02-02T18:30:07.519" v="1147" actId="113"/>
          <ac:spMkLst>
            <pc:docMk/>
            <pc:sldMk cId="1046728615" sldId="289"/>
            <ac:spMk id="2" creationId="{0CC9F339-3B11-4D80-A8AE-0E480B98519D}"/>
          </ac:spMkLst>
        </pc:spChg>
      </pc:sldChg>
      <pc:sldChg chg="modSp mod addCm">
        <pc:chgData name="Miller, Harvey" userId="a502b954-5642-4a2a-8f22-6e0bbb41520b" providerId="ADAL" clId="{EFED2FE1-6A63-47D7-BFE4-54586E3AC0D7}" dt="2022-02-02T18:30:36.468" v="1149"/>
        <pc:sldMkLst>
          <pc:docMk/>
          <pc:sldMk cId="2173336441" sldId="290"/>
        </pc:sldMkLst>
        <pc:spChg chg="mod">
          <ac:chgData name="Miller, Harvey" userId="a502b954-5642-4a2a-8f22-6e0bbb41520b" providerId="ADAL" clId="{EFED2FE1-6A63-47D7-BFE4-54586E3AC0D7}" dt="2022-02-02T18:30:13.404" v="1148" actId="113"/>
          <ac:spMkLst>
            <pc:docMk/>
            <pc:sldMk cId="2173336441" sldId="290"/>
            <ac:spMk id="2" creationId="{B26C83D1-00E9-4787-893F-0AEA087CECC5}"/>
          </ac:spMkLst>
        </pc:spChg>
      </pc:sldChg>
      <pc:sldChg chg="modSp mod">
        <pc:chgData name="Miller, Harvey" userId="a502b954-5642-4a2a-8f22-6e0bbb41520b" providerId="ADAL" clId="{EFED2FE1-6A63-47D7-BFE4-54586E3AC0D7}" dt="2022-02-02T18:30:49.873" v="1150" actId="113"/>
        <pc:sldMkLst>
          <pc:docMk/>
          <pc:sldMk cId="3489754713" sldId="291"/>
        </pc:sldMkLst>
        <pc:spChg chg="mod">
          <ac:chgData name="Miller, Harvey" userId="a502b954-5642-4a2a-8f22-6e0bbb41520b" providerId="ADAL" clId="{EFED2FE1-6A63-47D7-BFE4-54586E3AC0D7}" dt="2022-02-02T18:30:49.873" v="1150" actId="113"/>
          <ac:spMkLst>
            <pc:docMk/>
            <pc:sldMk cId="3489754713" sldId="291"/>
            <ac:spMk id="2" creationId="{42E5C0BB-866E-45EC-A02D-56B74B1FF153}"/>
          </ac:spMkLst>
        </pc:spChg>
      </pc:sldChg>
      <pc:sldChg chg="addSp modSp new mod">
        <pc:chgData name="Miller, Harvey" userId="a502b954-5642-4a2a-8f22-6e0bbb41520b" providerId="ADAL" clId="{EFED2FE1-6A63-47D7-BFE4-54586E3AC0D7}" dt="2022-02-02T17:22:21.529" v="664" actId="313"/>
        <pc:sldMkLst>
          <pc:docMk/>
          <pc:sldMk cId="787915534" sldId="292"/>
        </pc:sldMkLst>
        <pc:spChg chg="add mod">
          <ac:chgData name="Miller, Harvey" userId="a502b954-5642-4a2a-8f22-6e0bbb41520b" providerId="ADAL" clId="{EFED2FE1-6A63-47D7-BFE4-54586E3AC0D7}" dt="2022-02-02T17:22:21.529" v="664" actId="313"/>
          <ac:spMkLst>
            <pc:docMk/>
            <pc:sldMk cId="787915534" sldId="292"/>
            <ac:spMk id="2" creationId="{D6A55103-E411-4B4D-BA8D-52FF605B0B90}"/>
          </ac:spMkLst>
        </pc:spChg>
      </pc:sldChg>
      <pc:sldChg chg="addSp modSp new mod">
        <pc:chgData name="Miller, Harvey" userId="a502b954-5642-4a2a-8f22-6e0bbb41520b" providerId="ADAL" clId="{EFED2FE1-6A63-47D7-BFE4-54586E3AC0D7}" dt="2022-02-02T18:31:34.283" v="1233" actId="313"/>
        <pc:sldMkLst>
          <pc:docMk/>
          <pc:sldMk cId="386795919" sldId="293"/>
        </pc:sldMkLst>
        <pc:spChg chg="add mod">
          <ac:chgData name="Miller, Harvey" userId="a502b954-5642-4a2a-8f22-6e0bbb41520b" providerId="ADAL" clId="{EFED2FE1-6A63-47D7-BFE4-54586E3AC0D7}" dt="2022-02-02T18:31:34.283" v="1233" actId="313"/>
          <ac:spMkLst>
            <pc:docMk/>
            <pc:sldMk cId="386795919" sldId="293"/>
            <ac:spMk id="2" creationId="{FDBF0F87-49CE-4A67-99E0-5BDCFAFC37B3}"/>
          </ac:spMkLst>
        </pc:spChg>
      </pc:sldChg>
    </pc:docChg>
  </pc:docChgLst>
  <pc:docChgLst>
    <pc:chgData name="Miller, Harvey" userId="S::miller.81@osu.edu::a502b954-5642-4a2a-8f22-6e0bbb41520b" providerId="AD" clId="Web-{F3F2ECFD-0317-40E5-912D-DC7A9E9F6C2F}"/>
    <pc:docChg chg="modSld">
      <pc:chgData name="Miller, Harvey" userId="S::miller.81@osu.edu::a502b954-5642-4a2a-8f22-6e0bbb41520b" providerId="AD" clId="Web-{F3F2ECFD-0317-40E5-912D-DC7A9E9F6C2F}" dt="2022-02-23T13:55:07.497" v="27" actId="20577"/>
      <pc:docMkLst>
        <pc:docMk/>
      </pc:docMkLst>
      <pc:sldChg chg="addSp delSp modSp">
        <pc:chgData name="Miller, Harvey" userId="S::miller.81@osu.edu::a502b954-5642-4a2a-8f22-6e0bbb41520b" providerId="AD" clId="Web-{F3F2ECFD-0317-40E5-912D-DC7A9E9F6C2F}" dt="2022-02-23T13:55:07.497" v="27" actId="20577"/>
        <pc:sldMkLst>
          <pc:docMk/>
          <pc:sldMk cId="2898561261" sldId="303"/>
        </pc:sldMkLst>
        <pc:spChg chg="mod">
          <ac:chgData name="Miller, Harvey" userId="S::miller.81@osu.edu::a502b954-5642-4a2a-8f22-6e0bbb41520b" providerId="AD" clId="Web-{F3F2ECFD-0317-40E5-912D-DC7A9E9F6C2F}" dt="2022-02-23T13:55:07.497" v="27" actId="20577"/>
          <ac:spMkLst>
            <pc:docMk/>
            <pc:sldMk cId="2898561261" sldId="303"/>
            <ac:spMk id="3" creationId="{24A90366-0F5B-43F2-AA19-9D58C957EFC2}"/>
          </ac:spMkLst>
        </pc:spChg>
        <pc:picChg chg="add mod">
          <ac:chgData name="Miller, Harvey" userId="S::miller.81@osu.edu::a502b954-5642-4a2a-8f22-6e0bbb41520b" providerId="AD" clId="Web-{F3F2ECFD-0317-40E5-912D-DC7A9E9F6C2F}" dt="2022-02-23T13:54:25.357" v="22" actId="1076"/>
          <ac:picMkLst>
            <pc:docMk/>
            <pc:sldMk cId="2898561261" sldId="303"/>
            <ac:picMk id="4" creationId="{199102F7-C2DE-4237-A302-75B4FE4AB413}"/>
          </ac:picMkLst>
        </pc:picChg>
        <pc:picChg chg="mod">
          <ac:chgData name="Miller, Harvey" userId="S::miller.81@osu.edu::a502b954-5642-4a2a-8f22-6e0bbb41520b" providerId="AD" clId="Web-{F3F2ECFD-0317-40E5-912D-DC7A9E9F6C2F}" dt="2022-02-23T13:54:22.091" v="20" actId="1076"/>
          <ac:picMkLst>
            <pc:docMk/>
            <pc:sldMk cId="2898561261" sldId="303"/>
            <ac:picMk id="5" creationId="{62633D9C-9622-4A8B-87CF-CB227E3B3C26}"/>
          </ac:picMkLst>
        </pc:picChg>
        <pc:picChg chg="add del mod">
          <ac:chgData name="Miller, Harvey" userId="S::miller.81@osu.edu::a502b954-5642-4a2a-8f22-6e0bbb41520b" providerId="AD" clId="Web-{F3F2ECFD-0317-40E5-912D-DC7A9E9F6C2F}" dt="2022-02-23T13:41:56.174" v="10"/>
          <ac:picMkLst>
            <pc:docMk/>
            <pc:sldMk cId="2898561261" sldId="303"/>
            <ac:picMk id="6" creationId="{B0A65FFA-3F02-4076-8309-6008AEEA6279}"/>
          </ac:picMkLst>
        </pc:picChg>
        <pc:picChg chg="add mod">
          <ac:chgData name="Miller, Harvey" userId="S::miller.81@osu.edu::a502b954-5642-4a2a-8f22-6e0bbb41520b" providerId="AD" clId="Web-{F3F2ECFD-0317-40E5-912D-DC7A9E9F6C2F}" dt="2022-02-23T13:54:23.700" v="21" actId="1076"/>
          <ac:picMkLst>
            <pc:docMk/>
            <pc:sldMk cId="2898561261" sldId="303"/>
            <ac:picMk id="7" creationId="{16B4DF3B-5335-42A2-8A7F-19BA8F622515}"/>
          </ac:picMkLst>
        </pc:picChg>
      </pc:sldChg>
    </pc:docChg>
  </pc:docChgLst>
  <pc:docChgLst>
    <pc:chgData name="Miller, Harvey" userId="S::miller.81@osu.edu::a502b954-5642-4a2a-8f22-6e0bbb41520b" providerId="AD" clId="Web-{F7AD26F8-A1E7-4363-BA72-EA8624EA013E}"/>
    <pc:docChg chg="modSld">
      <pc:chgData name="Miller, Harvey" userId="S::miller.81@osu.edu::a502b954-5642-4a2a-8f22-6e0bbb41520b" providerId="AD" clId="Web-{F7AD26F8-A1E7-4363-BA72-EA8624EA013E}" dt="2022-02-23T13:29:22.289" v="5" actId="1076"/>
      <pc:docMkLst>
        <pc:docMk/>
      </pc:docMkLst>
      <pc:sldChg chg="addSp delSp modSp">
        <pc:chgData name="Miller, Harvey" userId="S::miller.81@osu.edu::a502b954-5642-4a2a-8f22-6e0bbb41520b" providerId="AD" clId="Web-{F7AD26F8-A1E7-4363-BA72-EA8624EA013E}" dt="2022-02-23T13:29:22.289" v="5" actId="1076"/>
        <pc:sldMkLst>
          <pc:docMk/>
          <pc:sldMk cId="2898561261" sldId="303"/>
        </pc:sldMkLst>
        <pc:picChg chg="add del mod">
          <ac:chgData name="Miller, Harvey" userId="S::miller.81@osu.edu::a502b954-5642-4a2a-8f22-6e0bbb41520b" providerId="AD" clId="Web-{F7AD26F8-A1E7-4363-BA72-EA8624EA013E}" dt="2022-02-23T13:28:59.696" v="3"/>
          <ac:picMkLst>
            <pc:docMk/>
            <pc:sldMk cId="2898561261" sldId="303"/>
            <ac:picMk id="4" creationId="{76B6D8B7-78A5-443F-8ED8-13B10B35689B}"/>
          </ac:picMkLst>
        </pc:picChg>
        <pc:picChg chg="mod">
          <ac:chgData name="Miller, Harvey" userId="S::miller.81@osu.edu::a502b954-5642-4a2a-8f22-6e0bbb41520b" providerId="AD" clId="Web-{F7AD26F8-A1E7-4363-BA72-EA8624EA013E}" dt="2022-02-23T13:29:22.289" v="5" actId="1076"/>
          <ac:picMkLst>
            <pc:docMk/>
            <pc:sldMk cId="2898561261" sldId="303"/>
            <ac:picMk id="5" creationId="{62633D9C-9622-4A8B-87CF-CB227E3B3C26}"/>
          </ac:picMkLst>
        </pc:picChg>
      </pc:sldChg>
    </pc:docChg>
  </pc:docChgLst>
</pc:chgInfo>
</file>

<file path=ppt/media/image1.jpg>
</file>

<file path=ppt/media/image2.gif>
</file>

<file path=ppt/media/image3.png>
</file>

<file path=ppt/media/image4.tiff>
</file>

<file path=ppt/media/image5.t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CD132-FEBA-4236-BE95-949E77E3ABA4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343EC4-0D66-4142-8C55-FD79C7298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200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343EC4-0D66-4142-8C55-FD79C729876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9883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7250F-0878-4B05-8C3E-21E6B5CE1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8B2017-2BDA-4814-9288-9BA9DD2B8B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C50C8-4A7C-44A0-86BD-4C3596840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847278-FFB7-485B-85D0-FF446F484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55130-0356-4889-B4A0-95D69C34B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62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68614-A3F0-4151-84FA-A477AE43B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80EB24-B1DD-4670-9F3B-CDB203A8B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81420-939C-4975-A2DD-D03DE8FEC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5F6731-024D-492E-8DD7-D0BEE5D44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45CE3D-C4D8-4790-8B92-2ED625442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008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207B6A-4113-424B-AC77-1D8EA7F1C1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92F4A3-B6DB-47FE-B8E8-3CB5D7E55F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9D957-709A-406E-A9C5-2E8325549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143AD-CB2C-493D-A14E-2E58AFF85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874C4-3570-49CC-BA60-EF615113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235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FA3A-B4E9-4B89-802B-CFFE5794C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C46C2-3A6E-4E2E-BC87-BAC9EEAE9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>
                <a:solidFill>
                  <a:schemeClr val="accent5">
                    <a:lumMod val="75000"/>
                  </a:schemeClr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F9FD-83A5-4EDB-BAFB-58DCC89AE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729F9-38D2-48B6-81C1-5B87D9767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0F429D-15F6-427C-B638-14B2E73F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818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33F4A-7A1D-4B24-8C81-00BCF2630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E93B7-EBE8-4BD4-A5BC-C0C1E6A0D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9511A9-D544-455B-B987-ED1C1A510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F47D13-14BD-4F2D-AB5D-D6E6310F6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3301C-4AE4-4DDA-B7CF-4E257C892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232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8DBF-4B57-4598-8BA4-8AA16A8B6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3063D-95AA-40EA-9DBA-5A4DBF6FB3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159D16-4C56-4DBD-B4BD-AF6ED09A15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D6A23D-2509-43FB-97CD-49305B436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BCF9F3-F9EE-41FE-870A-7A809B9C5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AE2A74-9B25-40C2-9766-C541B43D0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488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9ED03-5192-479F-8E2B-4FC9620DA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B466F8-1184-4638-966C-88386A44A6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1CEDA6-5CEB-4726-8F9A-E09993D253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36A715-D60B-4DD4-948B-3470547380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267F0B-D3AD-4AB2-AEE1-F6F92E0A8F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25C706-6EF9-4B53-9D22-D5EB0DA9C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F45873-87DE-4665-949B-24479178B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AFE8B4-1D7B-4962-92DF-E086F839E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717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AA5CF-7EC4-4607-9E17-4C2675283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6D5475-ABE1-491B-8CA1-2D4DCD204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632FA2-05D4-4272-8CAA-D5E8C489B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ABD628-DC37-43D1-A17D-8504335F4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39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BFDC79-FD66-47AA-8A47-B2412C24F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CF5796-0488-4C1E-9A5B-06BC2DBC9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A5420D-E184-47A1-9439-C7C6F89E1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908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EF64D-870E-45A8-A47D-461AF9AA6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4007F-9C6C-4954-8755-FA7B4B5B9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BF9D63-00C6-40F3-832B-3B171AC226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417CC1-9D0D-45A8-BCF6-3966AF95E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2662AB-D45E-4447-B818-4917B252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B61445-76D2-4446-AAE8-40F7F9A66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688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F59B1-1C14-47D7-8514-5FF514A36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5B3527-31E0-4FAF-98A4-A6F032DBCE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E91ED7-D153-48A8-8E21-62166D7541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AC76E3-0B14-4A01-9508-33E6E7F2A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59653A-F164-4284-A2E4-B0E4AAFC5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51595A-1795-4A9C-AB32-CDA48D43A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255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F6F66B-D33B-4DCE-9268-279F0B1C2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D05706-C55D-4D82-B876-6F3655FE79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60D85-A4C4-49BD-A21B-1FDD66BCC0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9C8A7-3D90-4AB3-BF50-802F55630B08}" type="datetimeFigureOut">
              <a:rPr lang="en-US" smtClean="0"/>
              <a:t>11/14/2022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EE86D-7AF5-46D6-902A-73D8810708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E7E94-C578-47E6-A8B3-B87DF2F1B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327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hyperlink" Target="mailto:liu.6544@osu.edu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A55FF-B0F4-4622-A650-4BEAEB4407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7866" y="1752318"/>
            <a:ext cx="10916268" cy="1825383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+mn-lt"/>
                <a:ea typeface="+mn-ea"/>
                <a:cs typeface="+mn-cs"/>
              </a:rPr>
              <a:t>How did OSU Football Games Impact Public Transit?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842F2B-C6D6-47B1-A40C-F2678AE334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81437"/>
            <a:ext cx="9144000" cy="2664217"/>
          </a:xfrm>
        </p:spPr>
        <p:txBody>
          <a:bodyPr>
            <a:normAutofit lnSpcReduction="10000"/>
          </a:bodyPr>
          <a:lstStyle/>
          <a:p>
            <a:r>
              <a:rPr lang="en-US" sz="3200" dirty="0"/>
              <a:t>Luyu Liu</a:t>
            </a:r>
          </a:p>
          <a:p>
            <a:endParaRPr lang="en-US" dirty="0"/>
          </a:p>
          <a:p>
            <a:r>
              <a:rPr lang="en-US" dirty="0"/>
              <a:t>Department of Geography</a:t>
            </a:r>
          </a:p>
          <a:p>
            <a:r>
              <a:rPr lang="en-US" dirty="0"/>
              <a:t>The Ohio State University</a:t>
            </a:r>
            <a:r>
              <a:rPr lang="en-US" sz="2800" dirty="0"/>
              <a:t> </a:t>
            </a:r>
          </a:p>
          <a:p>
            <a:r>
              <a:rPr lang="en-US" dirty="0">
                <a:hlinkClick r:id="rId2"/>
              </a:rPr>
              <a:t>liu.6544@osu.edu</a:t>
            </a:r>
            <a:endParaRPr lang="en-US" dirty="0"/>
          </a:p>
          <a:p>
            <a:r>
              <a:rPr lang="en-US" dirty="0"/>
              <a:t>2022/10/8</a:t>
            </a:r>
          </a:p>
        </p:txBody>
      </p:sp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9F3EB966-401B-450D-9144-B653650200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659897"/>
            <a:ext cx="50292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8185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71E0D-9FB9-4116-A9B1-BDFD3DCF4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/>
          <a:lstStyle/>
          <a:p>
            <a:r>
              <a:rPr lang="en-US" dirty="0"/>
              <a:t>Public Transit and How Good are They?</a:t>
            </a:r>
            <a:endParaRPr lang="en-US" b="1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9330D69-1BED-4A47-961C-CC7E566EA218}"/>
              </a:ext>
            </a:extLst>
          </p:cNvPr>
          <p:cNvSpPr txBox="1">
            <a:spLocks/>
          </p:cNvSpPr>
          <p:nvPr/>
        </p:nvSpPr>
        <p:spPr>
          <a:xfrm>
            <a:off x="838200" y="1825624"/>
            <a:ext cx="4881465" cy="480963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Accessibility: </a:t>
            </a:r>
            <a:r>
              <a:rPr lang="en-US" dirty="0"/>
              <a:t>how far you can go?</a:t>
            </a:r>
          </a:p>
          <a:p>
            <a:r>
              <a:rPr lang="en-US" b="1" dirty="0"/>
              <a:t>Unreliability</a:t>
            </a:r>
            <a:r>
              <a:rPr lang="en-US" dirty="0"/>
              <a:t>: how different is your experienced accessibility from the scheduled one?</a:t>
            </a:r>
          </a:p>
          <a:p>
            <a:r>
              <a:rPr lang="en-US" dirty="0"/>
              <a:t>These two factors measure how good the system perform</a:t>
            </a:r>
          </a:p>
          <a:p>
            <a:r>
              <a:rPr lang="en-US" dirty="0"/>
              <a:t>They can be influenced by different disruptions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24019605-38D6-1B95-8970-C2FCA462F9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2337" y="1288455"/>
            <a:ext cx="5434613" cy="543461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CDD1CB4-96A7-A19B-4C72-A3A81141CF82}"/>
              </a:ext>
            </a:extLst>
          </p:cNvPr>
          <p:cNvSpPr txBox="1"/>
          <p:nvPr/>
        </p:nvSpPr>
        <p:spPr>
          <a:xfrm>
            <a:off x="6358632" y="205327"/>
            <a:ext cx="609452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en-US" dirty="0"/>
              <a:t>How far you can go from Columbus downtown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in the real world (orange) </a:t>
            </a:r>
            <a:r>
              <a:rPr lang="en-US" i="1" dirty="0"/>
              <a:t>versus</a:t>
            </a:r>
            <a:r>
              <a:rPr lang="en-US" dirty="0"/>
              <a:t> </a:t>
            </a:r>
            <a:r>
              <a:rPr lang="en-US" b="1" dirty="0">
                <a:solidFill>
                  <a:srgbClr val="0070C0"/>
                </a:solidFill>
              </a:rPr>
              <a:t>in the schedule (blue) </a:t>
            </a:r>
            <a:r>
              <a:rPr lang="en-US" dirty="0"/>
              <a:t>with different time budgets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15420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2B1D45-06A4-531C-BFD4-48D982B03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OSU Football Games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A7D027-AB16-924F-4292-97F2EA3CAF5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199" y="1825625"/>
            <a:ext cx="1004582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Short-term disruption: Ohio State Football Game 2018 – 2019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Create massive traffic around Ohio Stadium</a:t>
            </a:r>
          </a:p>
          <a:p>
            <a:r>
              <a:rPr lang="en-US" dirty="0"/>
              <a:t>Last about few hours</a:t>
            </a:r>
          </a:p>
          <a:p>
            <a:r>
              <a:rPr lang="en-US" dirty="0"/>
              <a:t>Do not significantly change the schedule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57280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BE7C4-0131-A56C-8386-6554881E1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95801" cy="1325563"/>
          </a:xfrm>
        </p:spPr>
        <p:txBody>
          <a:bodyPr/>
          <a:lstStyle/>
          <a:p>
            <a:r>
              <a:rPr lang="en-US" dirty="0"/>
              <a:t>Football: Temporal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B364B9-F115-C199-8860-F6A50E9085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02521" cy="4351338"/>
          </a:xfrm>
        </p:spPr>
        <p:txBody>
          <a:bodyPr>
            <a:normAutofit/>
          </a:bodyPr>
          <a:lstStyle/>
          <a:p>
            <a:r>
              <a:rPr lang="en-US" dirty="0"/>
              <a:t>Average hourly profile of unreliability on all 13 OSU football game days</a:t>
            </a:r>
          </a:p>
          <a:p>
            <a:r>
              <a:rPr lang="en-US" dirty="0"/>
              <a:t>Black lines indicates start and end of each game</a:t>
            </a:r>
          </a:p>
          <a:p>
            <a:r>
              <a:rPr lang="en-US" dirty="0"/>
              <a:t>Two peaks before and after the game and move with the game start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F57D5C-D2F4-F258-DECB-4105B120CD9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03240" y="365126"/>
            <a:ext cx="6044728" cy="604472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1579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F5B7B3-6002-0F56-9BB7-6846C81F5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8727831" cy="1325563"/>
          </a:xfrm>
        </p:spPr>
        <p:txBody>
          <a:bodyPr/>
          <a:lstStyle/>
          <a:p>
            <a:r>
              <a:rPr lang="en-US" dirty="0"/>
              <a:t>Football: Temporal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16D9D5-73EF-6D95-30BC-178F49AC3E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400" y="4226357"/>
            <a:ext cx="5486400" cy="195060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Unreliability: 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1"/>
                </a:solidFill>
              </a:rPr>
              <a:t>home game days </a:t>
            </a:r>
            <a:r>
              <a:rPr lang="en-US" dirty="0"/>
              <a:t>&gt; </a:t>
            </a:r>
            <a:r>
              <a:rPr lang="en-US" dirty="0">
                <a:solidFill>
                  <a:schemeClr val="accent2"/>
                </a:solidFill>
              </a:rPr>
              <a:t>away game days </a:t>
            </a:r>
            <a:r>
              <a:rPr lang="en-US" dirty="0"/>
              <a:t>&gt;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non-game days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7ED32436-FA99-3CCE-C60B-3D5D38C15354}"/>
              </a:ext>
            </a:extLst>
          </p:cNvPr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54" y="1562894"/>
            <a:ext cx="5486400" cy="2438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D79CB7-4313-B427-E9D9-3F72F1E9BE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5348" y="1562894"/>
            <a:ext cx="5486400" cy="24384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48D05C-111B-A2DE-4CC6-195C429C0DD9}"/>
              </a:ext>
            </a:extLst>
          </p:cNvPr>
          <p:cNvSpPr txBox="1"/>
          <p:nvPr/>
        </p:nvSpPr>
        <p:spPr>
          <a:xfrm>
            <a:off x="6096000" y="4226357"/>
            <a:ext cx="60960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Consistency: </a:t>
            </a:r>
          </a:p>
          <a:p>
            <a:r>
              <a:rPr lang="en-US" sz="2800" dirty="0"/>
              <a:t>for all 13 game days, before-game and after-game unreliability peaks always move with the game time</a:t>
            </a:r>
          </a:p>
        </p:txBody>
      </p:sp>
    </p:spTree>
    <p:extLst>
      <p:ext uri="{BB962C8B-B14F-4D97-AF65-F5344CB8AC3E}">
        <p14:creationId xmlns:p14="http://schemas.microsoft.com/office/powerpoint/2010/main" val="41577288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AFACC3-712A-F456-4730-D40E8F169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7176796" cy="1325563"/>
          </a:xfrm>
        </p:spPr>
        <p:txBody>
          <a:bodyPr/>
          <a:lstStyle/>
          <a:p>
            <a:r>
              <a:rPr lang="en-US" dirty="0"/>
              <a:t>Football: Spatial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55C8B3-BC48-3BA2-C4DE-0E21419BD3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176796" cy="4351338"/>
          </a:xfrm>
        </p:spPr>
        <p:txBody>
          <a:bodyPr/>
          <a:lstStyle/>
          <a:p>
            <a:r>
              <a:rPr lang="en-US" dirty="0"/>
              <a:t>The highest value of unreliability before (up) and after (down) the game</a:t>
            </a:r>
          </a:p>
          <a:p>
            <a:pPr lvl="1"/>
            <a:r>
              <a:rPr lang="en-US" dirty="0"/>
              <a:t>Blue: more unreliable</a:t>
            </a:r>
          </a:p>
          <a:p>
            <a:pPr lvl="1"/>
            <a:r>
              <a:rPr lang="en-US" dirty="0"/>
              <a:t>White: more reliable</a:t>
            </a:r>
          </a:p>
          <a:p>
            <a:r>
              <a:rPr lang="en-US" dirty="0"/>
              <a:t>High cluster around Ohio Stadium</a:t>
            </a:r>
          </a:p>
          <a:p>
            <a:pPr lvl="1"/>
            <a:r>
              <a:rPr lang="en-US" dirty="0"/>
              <a:t>Strongly suggest the link between football and unexpectedly high unreliability</a:t>
            </a:r>
          </a:p>
          <a:p>
            <a:endParaRPr lang="en-US" dirty="0"/>
          </a:p>
        </p:txBody>
      </p:sp>
      <p:pic>
        <p:nvPicPr>
          <p:cNvPr id="4" name="Picture 3" descr="Diagram, engineering drawing&#10;&#10;Description automatically generated">
            <a:extLst>
              <a:ext uri="{FF2B5EF4-FFF2-40B4-BE49-F238E27FC236}">
                <a16:creationId xmlns:a16="http://schemas.microsoft.com/office/drawing/2014/main" id="{6A4140A7-5407-E9E7-61C3-13B79FFF0CD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000" b="50000"/>
          <a:stretch/>
        </p:blipFill>
        <p:spPr>
          <a:xfrm>
            <a:off x="8301913" y="44139"/>
            <a:ext cx="3384861" cy="3384861"/>
          </a:xfrm>
          <a:prstGeom prst="rect">
            <a:avLst/>
          </a:prstGeom>
        </p:spPr>
      </p:pic>
      <p:pic>
        <p:nvPicPr>
          <p:cNvPr id="5" name="Picture 4" descr="Diagram, engineering drawing&#10;&#10;Description automatically generated">
            <a:extLst>
              <a:ext uri="{FF2B5EF4-FFF2-40B4-BE49-F238E27FC236}">
                <a16:creationId xmlns:a16="http://schemas.microsoft.com/office/drawing/2014/main" id="{489400B6-7DE2-4DBE-53FF-1FB996C214C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b="50000"/>
          <a:stretch/>
        </p:blipFill>
        <p:spPr>
          <a:xfrm>
            <a:off x="8301913" y="3429000"/>
            <a:ext cx="3384861" cy="3384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7813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77409-90F1-4122-9EC1-381500029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Thank you!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90366-0F5B-43F2-AA19-9D58C957EF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2515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cs typeface="Calibri"/>
              </a:rPr>
              <a:t>Contact</a:t>
            </a:r>
          </a:p>
          <a:p>
            <a:pPr marL="457200" lvl="1" indent="0">
              <a:buNone/>
            </a:pPr>
            <a:r>
              <a:rPr lang="en-US" sz="2800" b="1" dirty="0">
                <a:cs typeface="Calibri"/>
              </a:rPr>
              <a:t>Luyu Liu</a:t>
            </a:r>
            <a:r>
              <a:rPr lang="en-US" sz="2800" dirty="0">
                <a:cs typeface="Calibri"/>
              </a:rPr>
              <a:t>: </a:t>
            </a:r>
            <a:r>
              <a:rPr lang="en-US" sz="2800" dirty="0">
                <a:solidFill>
                  <a:schemeClr val="tx1"/>
                </a:solidFill>
                <a:ea typeface="+mn-lt"/>
                <a:cs typeface="+mn-lt"/>
              </a:rPr>
              <a:t>liu.6544@osu.edu</a:t>
            </a:r>
            <a:endParaRPr lang="en-US" sz="2800" dirty="0">
              <a:solidFill>
                <a:schemeClr val="tx1"/>
              </a:solidFill>
              <a:cs typeface="Calibri"/>
            </a:endParaRPr>
          </a:p>
          <a:p>
            <a:pPr marL="457200" lvl="1" indent="0">
              <a:buNone/>
            </a:pPr>
            <a:r>
              <a:rPr lang="en-US" sz="2800" b="1" dirty="0">
                <a:solidFill>
                  <a:srgbClr val="2E75B6"/>
                </a:solidFill>
                <a:cs typeface="Calibri"/>
              </a:rPr>
              <a:t>Adam Porr</a:t>
            </a:r>
            <a:r>
              <a:rPr lang="en-US" sz="2800" dirty="0">
                <a:solidFill>
                  <a:srgbClr val="2E75B6"/>
                </a:solidFill>
                <a:cs typeface="Calibri"/>
              </a:rPr>
              <a:t>: </a:t>
            </a:r>
            <a:r>
              <a:rPr lang="en-US" sz="2800" dirty="0">
                <a:solidFill>
                  <a:schemeClr val="tx1"/>
                </a:solidFill>
                <a:ea typeface="+mn-lt"/>
                <a:cs typeface="+mn-lt"/>
              </a:rPr>
              <a:t>aporr@morpc.org</a:t>
            </a:r>
          </a:p>
          <a:p>
            <a:pPr marL="457200" lvl="1" indent="0">
              <a:buNone/>
            </a:pPr>
            <a:r>
              <a:rPr lang="en-US" sz="2800" b="1" dirty="0">
                <a:cs typeface="Calibri"/>
              </a:rPr>
              <a:t>Harvey Miller</a:t>
            </a:r>
            <a:r>
              <a:rPr lang="en-US" sz="2800" dirty="0">
                <a:cs typeface="Calibri"/>
              </a:rPr>
              <a:t>: </a:t>
            </a:r>
            <a:r>
              <a:rPr lang="en-US" sz="2800" dirty="0">
                <a:solidFill>
                  <a:schemeClr val="tx1"/>
                </a:solidFill>
                <a:cs typeface="Calibri"/>
              </a:rPr>
              <a:t>miller.81@osu.edu</a:t>
            </a:r>
            <a:endParaRPr lang="en-US" dirty="0">
              <a:solidFill>
                <a:schemeClr val="tx1"/>
              </a:solidFill>
              <a:cs typeface="Calibri"/>
            </a:endParaRPr>
          </a:p>
        </p:txBody>
      </p:sp>
      <p:pic>
        <p:nvPicPr>
          <p:cNvPr id="5" name="Picture 6" descr="Logo&#10;&#10;Description automatically generated">
            <a:extLst>
              <a:ext uri="{FF2B5EF4-FFF2-40B4-BE49-F238E27FC236}">
                <a16:creationId xmlns:a16="http://schemas.microsoft.com/office/drawing/2014/main" id="{62633D9C-9622-4A8B-87CF-CB227E3B3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3219" y="4447972"/>
            <a:ext cx="1680283" cy="1674283"/>
          </a:xfrm>
          <a:prstGeom prst="rect">
            <a:avLst/>
          </a:prstGeom>
        </p:spPr>
      </p:pic>
      <p:pic>
        <p:nvPicPr>
          <p:cNvPr id="4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199102F7-C2DE-4237-A302-75B4FE4AB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1575" y="4475488"/>
            <a:ext cx="1619250" cy="1619250"/>
          </a:xfrm>
          <a:prstGeom prst="rect">
            <a:avLst/>
          </a:prstGeom>
        </p:spPr>
      </p:pic>
      <p:pic>
        <p:nvPicPr>
          <p:cNvPr id="7" name="Picture 7" descr="Logo&#10;&#10;Description automatically generated">
            <a:extLst>
              <a:ext uri="{FF2B5EF4-FFF2-40B4-BE49-F238E27FC236}">
                <a16:creationId xmlns:a16="http://schemas.microsoft.com/office/drawing/2014/main" id="{16B4DF3B-5335-42A2-8A7F-19BA8F6225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2760" y="4567055"/>
            <a:ext cx="1555200" cy="155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5612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FBE2D8A8949C0478A9D0FA31547AC18" ma:contentTypeVersion="8" ma:contentTypeDescription="Create a new document." ma:contentTypeScope="" ma:versionID="0bf98e4bf3bc536e2f269bcb6172b7f2">
  <xsd:schema xmlns:xsd="http://www.w3.org/2001/XMLSchema" xmlns:xs="http://www.w3.org/2001/XMLSchema" xmlns:p="http://schemas.microsoft.com/office/2006/metadata/properties" xmlns:ns2="cf86e04f-f2f2-4148-813e-388607876cd7" targetNamespace="http://schemas.microsoft.com/office/2006/metadata/properties" ma:root="true" ma:fieldsID="ec1c58dc0ccf53b4013a1411dbb812ee" ns2:_="">
    <xsd:import namespace="cf86e04f-f2f2-4148-813e-388607876cd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86e04f-f2f2-4148-813e-388607876c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320DB2D-4C44-4A9E-B82B-DE880040D093}">
  <ds:schemaRefs>
    <ds:schemaRef ds:uri="http://www.w3.org/XML/1998/namespace"/>
    <ds:schemaRef ds:uri="http://purl.org/dc/elements/1.1/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ec0d9b4f-8739-43ee-a99c-7c904fd80ae7"/>
    <ds:schemaRef ds:uri="http://schemas.microsoft.com/office/infopath/2007/PartnerControls"/>
    <ds:schemaRef ds:uri="fb8aad5c-5f2d-4e1d-b3e7-ab4659897bb7"/>
    <ds:schemaRef ds:uri="http://schemas.microsoft.com/office/2006/metadata/properties"/>
  </ds:schemaRefs>
</ds:datastoreItem>
</file>

<file path=customXml/itemProps2.xml><?xml version="1.0" encoding="utf-8"?>
<ds:datastoreItem xmlns:ds="http://schemas.openxmlformats.org/officeDocument/2006/customXml" ds:itemID="{2091C86F-8FB2-4F80-BDB4-7FC9BF8A22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f86e04f-f2f2-4148-813e-388607876cd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0213FEA-3003-4E87-9992-B51729DDA45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3987</TotalTime>
  <Words>276</Words>
  <Application>Microsoft Office PowerPoint</Application>
  <PresentationFormat>Widescreen</PresentationFormat>
  <Paragraphs>40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How did OSU Football Games Impact Public Transit?</vt:lpstr>
      <vt:lpstr>Public Transit and How Good are They?</vt:lpstr>
      <vt:lpstr>OSU Football Games</vt:lpstr>
      <vt:lpstr>Football: Temporal Pattern</vt:lpstr>
      <vt:lpstr>Football: Temporal Pattern</vt:lpstr>
      <vt:lpstr>Football: Spatial Patterns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Realizable Accessibility: The accessibility measure that you can actually pull off</dc:title>
  <dc:creator>Luyu Liu</dc:creator>
  <cp:lastModifiedBy>Liu, Luyu</cp:lastModifiedBy>
  <cp:revision>267</cp:revision>
  <dcterms:created xsi:type="dcterms:W3CDTF">2021-11-12T20:34:47Z</dcterms:created>
  <dcterms:modified xsi:type="dcterms:W3CDTF">2022-11-14T19:22:02Z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0x010100BFBE2D8A8949C0478A9D0FA31547AC18</vt:lpwstr>
  </property>
</Properties>
</file>

<file path=docProps/thumbnail.jpeg>
</file>